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1"/>
    <p:sldMasterId id="2147483751" r:id="rId2"/>
  </p:sldMasterIdLst>
  <p:notesMasterIdLst>
    <p:notesMasterId r:id="rId39"/>
  </p:notesMasterIdLst>
  <p:handoutMasterIdLst>
    <p:handoutMasterId r:id="rId40"/>
  </p:handoutMasterIdLst>
  <p:sldIdLst>
    <p:sldId id="256" r:id="rId3"/>
    <p:sldId id="263" r:id="rId4"/>
    <p:sldId id="339" r:id="rId5"/>
    <p:sldId id="342" r:id="rId6"/>
    <p:sldId id="343" r:id="rId7"/>
    <p:sldId id="344" r:id="rId8"/>
    <p:sldId id="340" r:id="rId9"/>
    <p:sldId id="345" r:id="rId10"/>
    <p:sldId id="346" r:id="rId11"/>
    <p:sldId id="347" r:id="rId12"/>
    <p:sldId id="349" r:id="rId13"/>
    <p:sldId id="350" r:id="rId14"/>
    <p:sldId id="351" r:id="rId15"/>
    <p:sldId id="348" r:id="rId16"/>
    <p:sldId id="352" r:id="rId17"/>
    <p:sldId id="353" r:id="rId18"/>
    <p:sldId id="354" r:id="rId19"/>
    <p:sldId id="355" r:id="rId20"/>
    <p:sldId id="356" r:id="rId21"/>
    <p:sldId id="357" r:id="rId22"/>
    <p:sldId id="358" r:id="rId23"/>
    <p:sldId id="359" r:id="rId24"/>
    <p:sldId id="360" r:id="rId25"/>
    <p:sldId id="361" r:id="rId26"/>
    <p:sldId id="362" r:id="rId27"/>
    <p:sldId id="363" r:id="rId28"/>
    <p:sldId id="364" r:id="rId29"/>
    <p:sldId id="367" r:id="rId30"/>
    <p:sldId id="365" r:id="rId31"/>
    <p:sldId id="366" r:id="rId32"/>
    <p:sldId id="368" r:id="rId33"/>
    <p:sldId id="369" r:id="rId34"/>
    <p:sldId id="370" r:id="rId35"/>
    <p:sldId id="371" r:id="rId36"/>
    <p:sldId id="372" r:id="rId37"/>
    <p:sldId id="338"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8C45"/>
    <a:srgbClr val="5D35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F1D647-8542-4D78-A2FE-8842FB425123}" v="1575" dt="2024-09-25T11:06:17.3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033" autoAdjust="0"/>
  </p:normalViewPr>
  <p:slideViewPr>
    <p:cSldViewPr snapToGrid="0">
      <p:cViewPr varScale="1">
        <p:scale>
          <a:sx n="83" d="100"/>
          <a:sy n="83" d="100"/>
        </p:scale>
        <p:origin x="163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5/10/relationships/revisionInfo" Target="revisionInfo.xml"/><Relationship Id="rId20" Type="http://schemas.openxmlformats.org/officeDocument/2006/relationships/slide" Target="slides/slide18.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if Cherif" userId="e1bf32b31b7c05c2" providerId="LiveId" clId="{0BF1D647-8542-4D78-A2FE-8842FB425123}"/>
    <pc:docChg chg="undo redo custSel addSld delSld modSld sldOrd">
      <pc:chgData name="Seif Cherif" userId="e1bf32b31b7c05c2" providerId="LiveId" clId="{0BF1D647-8542-4D78-A2FE-8842FB425123}" dt="2024-09-25T12:26:20.761" v="5504" actId="20577"/>
      <pc:docMkLst>
        <pc:docMk/>
      </pc:docMkLst>
      <pc:sldChg chg="modSp mod">
        <pc:chgData name="Seif Cherif" userId="e1bf32b31b7c05c2" providerId="LiveId" clId="{0BF1D647-8542-4D78-A2FE-8842FB425123}" dt="2024-09-25T11:03:41.497" v="5241"/>
        <pc:sldMkLst>
          <pc:docMk/>
          <pc:sldMk cId="3258312334" sldId="256"/>
        </pc:sldMkLst>
        <pc:spChg chg="mod">
          <ac:chgData name="Seif Cherif" userId="e1bf32b31b7c05c2" providerId="LiveId" clId="{0BF1D647-8542-4D78-A2FE-8842FB425123}" dt="2024-09-25T11:03:41.497" v="5241"/>
          <ac:spMkLst>
            <pc:docMk/>
            <pc:sldMk cId="3258312334" sldId="256"/>
            <ac:spMk id="7" creationId="{CF9129AB-D4A8-84A7-F15E-03644125AF77}"/>
          </ac:spMkLst>
        </pc:spChg>
      </pc:sldChg>
      <pc:sldChg chg="del">
        <pc:chgData name="Seif Cherif" userId="e1bf32b31b7c05c2" providerId="LiveId" clId="{0BF1D647-8542-4D78-A2FE-8842FB425123}" dt="2024-09-25T09:14:30.325" v="4790" actId="47"/>
        <pc:sldMkLst>
          <pc:docMk/>
          <pc:sldMk cId="4211876919" sldId="260"/>
        </pc:sldMkLst>
      </pc:sldChg>
      <pc:sldChg chg="del">
        <pc:chgData name="Seif Cherif" userId="e1bf32b31b7c05c2" providerId="LiveId" clId="{0BF1D647-8542-4D78-A2FE-8842FB425123}" dt="2024-09-25T09:14:30.325" v="4790" actId="47"/>
        <pc:sldMkLst>
          <pc:docMk/>
          <pc:sldMk cId="3514863282" sldId="261"/>
        </pc:sldMkLst>
      </pc:sldChg>
      <pc:sldChg chg="modSp modAnim">
        <pc:chgData name="Seif Cherif" userId="e1bf32b31b7c05c2" providerId="LiveId" clId="{0BF1D647-8542-4D78-A2FE-8842FB425123}" dt="2024-09-25T11:03:58.958" v="5243"/>
        <pc:sldMkLst>
          <pc:docMk/>
          <pc:sldMk cId="938192527" sldId="263"/>
        </pc:sldMkLst>
        <pc:spChg chg="mod">
          <ac:chgData name="Seif Cherif" userId="e1bf32b31b7c05c2" providerId="LiveId" clId="{0BF1D647-8542-4D78-A2FE-8842FB425123}" dt="2024-09-23T20:34:06.044" v="289" actId="20577"/>
          <ac:spMkLst>
            <pc:docMk/>
            <pc:sldMk cId="938192527" sldId="263"/>
            <ac:spMk id="7" creationId="{CF9129AB-D4A8-84A7-F15E-03644125AF77}"/>
          </ac:spMkLst>
        </pc:spChg>
      </pc:sldChg>
      <pc:sldChg chg="del ord">
        <pc:chgData name="Seif Cherif" userId="e1bf32b31b7c05c2" providerId="LiveId" clId="{0BF1D647-8542-4D78-A2FE-8842FB425123}" dt="2024-09-23T21:13:12.389" v="1616" actId="47"/>
        <pc:sldMkLst>
          <pc:docMk/>
          <pc:sldMk cId="1064513134" sldId="264"/>
        </pc:sldMkLst>
      </pc:sldChg>
      <pc:sldChg chg="del">
        <pc:chgData name="Seif Cherif" userId="e1bf32b31b7c05c2" providerId="LiveId" clId="{0BF1D647-8542-4D78-A2FE-8842FB425123}" dt="2024-09-25T09:14:30.325" v="4790" actId="47"/>
        <pc:sldMkLst>
          <pc:docMk/>
          <pc:sldMk cId="927471187" sldId="265"/>
        </pc:sldMkLst>
      </pc:sldChg>
      <pc:sldChg chg="del">
        <pc:chgData name="Seif Cherif" userId="e1bf32b31b7c05c2" providerId="LiveId" clId="{0BF1D647-8542-4D78-A2FE-8842FB425123}" dt="2024-09-25T09:14:30.325" v="4790" actId="47"/>
        <pc:sldMkLst>
          <pc:docMk/>
          <pc:sldMk cId="1762424065" sldId="266"/>
        </pc:sldMkLst>
      </pc:sldChg>
      <pc:sldChg chg="del">
        <pc:chgData name="Seif Cherif" userId="e1bf32b31b7c05c2" providerId="LiveId" clId="{0BF1D647-8542-4D78-A2FE-8842FB425123}" dt="2024-09-25T09:14:30.325" v="4790" actId="47"/>
        <pc:sldMkLst>
          <pc:docMk/>
          <pc:sldMk cId="1021223867" sldId="269"/>
        </pc:sldMkLst>
      </pc:sldChg>
      <pc:sldChg chg="del">
        <pc:chgData name="Seif Cherif" userId="e1bf32b31b7c05c2" providerId="LiveId" clId="{0BF1D647-8542-4D78-A2FE-8842FB425123}" dt="2024-09-25T09:14:30.325" v="4790" actId="47"/>
        <pc:sldMkLst>
          <pc:docMk/>
          <pc:sldMk cId="4005349602" sldId="270"/>
        </pc:sldMkLst>
      </pc:sldChg>
      <pc:sldChg chg="del">
        <pc:chgData name="Seif Cherif" userId="e1bf32b31b7c05c2" providerId="LiveId" clId="{0BF1D647-8542-4D78-A2FE-8842FB425123}" dt="2024-09-25T09:14:30.325" v="4790" actId="47"/>
        <pc:sldMkLst>
          <pc:docMk/>
          <pc:sldMk cId="2653596712" sldId="272"/>
        </pc:sldMkLst>
      </pc:sldChg>
      <pc:sldChg chg="del">
        <pc:chgData name="Seif Cherif" userId="e1bf32b31b7c05c2" providerId="LiveId" clId="{0BF1D647-8542-4D78-A2FE-8842FB425123}" dt="2024-09-25T09:14:30.325" v="4790" actId="47"/>
        <pc:sldMkLst>
          <pc:docMk/>
          <pc:sldMk cId="35772710" sldId="273"/>
        </pc:sldMkLst>
      </pc:sldChg>
      <pc:sldChg chg="del">
        <pc:chgData name="Seif Cherif" userId="e1bf32b31b7c05c2" providerId="LiveId" clId="{0BF1D647-8542-4D78-A2FE-8842FB425123}" dt="2024-09-25T09:14:30.325" v="4790" actId="47"/>
        <pc:sldMkLst>
          <pc:docMk/>
          <pc:sldMk cId="2334308762" sldId="280"/>
        </pc:sldMkLst>
      </pc:sldChg>
      <pc:sldChg chg="del">
        <pc:chgData name="Seif Cherif" userId="e1bf32b31b7c05c2" providerId="LiveId" clId="{0BF1D647-8542-4D78-A2FE-8842FB425123}" dt="2024-09-25T09:14:30.325" v="4790" actId="47"/>
        <pc:sldMkLst>
          <pc:docMk/>
          <pc:sldMk cId="1747719845" sldId="281"/>
        </pc:sldMkLst>
      </pc:sldChg>
      <pc:sldChg chg="del">
        <pc:chgData name="Seif Cherif" userId="e1bf32b31b7c05c2" providerId="LiveId" clId="{0BF1D647-8542-4D78-A2FE-8842FB425123}" dt="2024-09-25T09:14:30.325" v="4790" actId="47"/>
        <pc:sldMkLst>
          <pc:docMk/>
          <pc:sldMk cId="3549974624" sldId="282"/>
        </pc:sldMkLst>
      </pc:sldChg>
      <pc:sldChg chg="del">
        <pc:chgData name="Seif Cherif" userId="e1bf32b31b7c05c2" providerId="LiveId" clId="{0BF1D647-8542-4D78-A2FE-8842FB425123}" dt="2024-09-25T09:14:30.325" v="4790" actId="47"/>
        <pc:sldMkLst>
          <pc:docMk/>
          <pc:sldMk cId="800139899" sldId="283"/>
        </pc:sldMkLst>
      </pc:sldChg>
      <pc:sldChg chg="del">
        <pc:chgData name="Seif Cherif" userId="e1bf32b31b7c05c2" providerId="LiveId" clId="{0BF1D647-8542-4D78-A2FE-8842FB425123}" dt="2024-09-25T09:14:30.325" v="4790" actId="47"/>
        <pc:sldMkLst>
          <pc:docMk/>
          <pc:sldMk cId="1457353666" sldId="294"/>
        </pc:sldMkLst>
      </pc:sldChg>
      <pc:sldChg chg="del">
        <pc:chgData name="Seif Cherif" userId="e1bf32b31b7c05c2" providerId="LiveId" clId="{0BF1D647-8542-4D78-A2FE-8842FB425123}" dt="2024-09-25T09:14:30.325" v="4790" actId="47"/>
        <pc:sldMkLst>
          <pc:docMk/>
          <pc:sldMk cId="390141578" sldId="295"/>
        </pc:sldMkLst>
      </pc:sldChg>
      <pc:sldChg chg="del">
        <pc:chgData name="Seif Cherif" userId="e1bf32b31b7c05c2" providerId="LiveId" clId="{0BF1D647-8542-4D78-A2FE-8842FB425123}" dt="2024-09-25T09:14:30.325" v="4790" actId="47"/>
        <pc:sldMkLst>
          <pc:docMk/>
          <pc:sldMk cId="825061731" sldId="296"/>
        </pc:sldMkLst>
      </pc:sldChg>
      <pc:sldChg chg="del">
        <pc:chgData name="Seif Cherif" userId="e1bf32b31b7c05c2" providerId="LiveId" clId="{0BF1D647-8542-4D78-A2FE-8842FB425123}" dt="2024-09-25T09:14:30.325" v="4790" actId="47"/>
        <pc:sldMkLst>
          <pc:docMk/>
          <pc:sldMk cId="4061296695" sldId="298"/>
        </pc:sldMkLst>
      </pc:sldChg>
      <pc:sldChg chg="del">
        <pc:chgData name="Seif Cherif" userId="e1bf32b31b7c05c2" providerId="LiveId" clId="{0BF1D647-8542-4D78-A2FE-8842FB425123}" dt="2024-09-25T09:14:30.325" v="4790" actId="47"/>
        <pc:sldMkLst>
          <pc:docMk/>
          <pc:sldMk cId="2656491896" sldId="299"/>
        </pc:sldMkLst>
      </pc:sldChg>
      <pc:sldChg chg="del">
        <pc:chgData name="Seif Cherif" userId="e1bf32b31b7c05c2" providerId="LiveId" clId="{0BF1D647-8542-4D78-A2FE-8842FB425123}" dt="2024-09-25T09:14:30.325" v="4790" actId="47"/>
        <pc:sldMkLst>
          <pc:docMk/>
          <pc:sldMk cId="624468935" sldId="300"/>
        </pc:sldMkLst>
      </pc:sldChg>
      <pc:sldChg chg="del">
        <pc:chgData name="Seif Cherif" userId="e1bf32b31b7c05c2" providerId="LiveId" clId="{0BF1D647-8542-4D78-A2FE-8842FB425123}" dt="2024-09-25T09:14:30.325" v="4790" actId="47"/>
        <pc:sldMkLst>
          <pc:docMk/>
          <pc:sldMk cId="2528999214" sldId="303"/>
        </pc:sldMkLst>
      </pc:sldChg>
      <pc:sldChg chg="del">
        <pc:chgData name="Seif Cherif" userId="e1bf32b31b7c05c2" providerId="LiveId" clId="{0BF1D647-8542-4D78-A2FE-8842FB425123}" dt="2024-09-25T09:14:30.325" v="4790" actId="47"/>
        <pc:sldMkLst>
          <pc:docMk/>
          <pc:sldMk cId="743102117" sldId="304"/>
        </pc:sldMkLst>
      </pc:sldChg>
      <pc:sldChg chg="del">
        <pc:chgData name="Seif Cherif" userId="e1bf32b31b7c05c2" providerId="LiveId" clId="{0BF1D647-8542-4D78-A2FE-8842FB425123}" dt="2024-09-25T09:14:30.325" v="4790" actId="47"/>
        <pc:sldMkLst>
          <pc:docMk/>
          <pc:sldMk cId="3330812692" sldId="307"/>
        </pc:sldMkLst>
      </pc:sldChg>
      <pc:sldChg chg="del">
        <pc:chgData name="Seif Cherif" userId="e1bf32b31b7c05c2" providerId="LiveId" clId="{0BF1D647-8542-4D78-A2FE-8842FB425123}" dt="2024-09-25T09:14:30.325" v="4790" actId="47"/>
        <pc:sldMkLst>
          <pc:docMk/>
          <pc:sldMk cId="1936226528" sldId="308"/>
        </pc:sldMkLst>
      </pc:sldChg>
      <pc:sldChg chg="del">
        <pc:chgData name="Seif Cherif" userId="e1bf32b31b7c05c2" providerId="LiveId" clId="{0BF1D647-8542-4D78-A2FE-8842FB425123}" dt="2024-09-25T09:14:30.325" v="4790" actId="47"/>
        <pc:sldMkLst>
          <pc:docMk/>
          <pc:sldMk cId="3829676624" sldId="309"/>
        </pc:sldMkLst>
      </pc:sldChg>
      <pc:sldChg chg="del">
        <pc:chgData name="Seif Cherif" userId="e1bf32b31b7c05c2" providerId="LiveId" clId="{0BF1D647-8542-4D78-A2FE-8842FB425123}" dt="2024-09-25T09:14:30.325" v="4790" actId="47"/>
        <pc:sldMkLst>
          <pc:docMk/>
          <pc:sldMk cId="2201707870" sldId="312"/>
        </pc:sldMkLst>
      </pc:sldChg>
      <pc:sldChg chg="del">
        <pc:chgData name="Seif Cherif" userId="e1bf32b31b7c05c2" providerId="LiveId" clId="{0BF1D647-8542-4D78-A2FE-8842FB425123}" dt="2024-09-25T09:14:30.325" v="4790" actId="47"/>
        <pc:sldMkLst>
          <pc:docMk/>
          <pc:sldMk cId="1408475841" sldId="313"/>
        </pc:sldMkLst>
      </pc:sldChg>
      <pc:sldChg chg="del">
        <pc:chgData name="Seif Cherif" userId="e1bf32b31b7c05c2" providerId="LiveId" clId="{0BF1D647-8542-4D78-A2FE-8842FB425123}" dt="2024-09-25T09:14:30.325" v="4790" actId="47"/>
        <pc:sldMkLst>
          <pc:docMk/>
          <pc:sldMk cId="715995524" sldId="314"/>
        </pc:sldMkLst>
      </pc:sldChg>
      <pc:sldChg chg="del">
        <pc:chgData name="Seif Cherif" userId="e1bf32b31b7c05c2" providerId="LiveId" clId="{0BF1D647-8542-4D78-A2FE-8842FB425123}" dt="2024-09-25T09:14:30.325" v="4790" actId="47"/>
        <pc:sldMkLst>
          <pc:docMk/>
          <pc:sldMk cId="1094047709" sldId="315"/>
        </pc:sldMkLst>
      </pc:sldChg>
      <pc:sldChg chg="del">
        <pc:chgData name="Seif Cherif" userId="e1bf32b31b7c05c2" providerId="LiveId" clId="{0BF1D647-8542-4D78-A2FE-8842FB425123}" dt="2024-09-25T09:14:30.325" v="4790" actId="47"/>
        <pc:sldMkLst>
          <pc:docMk/>
          <pc:sldMk cId="2003562896" sldId="321"/>
        </pc:sldMkLst>
      </pc:sldChg>
      <pc:sldChg chg="del">
        <pc:chgData name="Seif Cherif" userId="e1bf32b31b7c05c2" providerId="LiveId" clId="{0BF1D647-8542-4D78-A2FE-8842FB425123}" dt="2024-09-25T09:14:30.325" v="4790" actId="47"/>
        <pc:sldMkLst>
          <pc:docMk/>
          <pc:sldMk cId="1293856110" sldId="322"/>
        </pc:sldMkLst>
      </pc:sldChg>
      <pc:sldChg chg="del">
        <pc:chgData name="Seif Cherif" userId="e1bf32b31b7c05c2" providerId="LiveId" clId="{0BF1D647-8542-4D78-A2FE-8842FB425123}" dt="2024-09-25T09:14:30.325" v="4790" actId="47"/>
        <pc:sldMkLst>
          <pc:docMk/>
          <pc:sldMk cId="2135682721" sldId="323"/>
        </pc:sldMkLst>
      </pc:sldChg>
      <pc:sldChg chg="del">
        <pc:chgData name="Seif Cherif" userId="e1bf32b31b7c05c2" providerId="LiveId" clId="{0BF1D647-8542-4D78-A2FE-8842FB425123}" dt="2024-09-25T09:14:30.325" v="4790" actId="47"/>
        <pc:sldMkLst>
          <pc:docMk/>
          <pc:sldMk cId="4288578528" sldId="324"/>
        </pc:sldMkLst>
      </pc:sldChg>
      <pc:sldChg chg="del">
        <pc:chgData name="Seif Cherif" userId="e1bf32b31b7c05c2" providerId="LiveId" clId="{0BF1D647-8542-4D78-A2FE-8842FB425123}" dt="2024-09-25T09:14:30.325" v="4790" actId="47"/>
        <pc:sldMkLst>
          <pc:docMk/>
          <pc:sldMk cId="2530066369" sldId="328"/>
        </pc:sldMkLst>
      </pc:sldChg>
      <pc:sldChg chg="del">
        <pc:chgData name="Seif Cherif" userId="e1bf32b31b7c05c2" providerId="LiveId" clId="{0BF1D647-8542-4D78-A2FE-8842FB425123}" dt="2024-09-25T09:14:30.325" v="4790" actId="47"/>
        <pc:sldMkLst>
          <pc:docMk/>
          <pc:sldMk cId="2249654705" sldId="330"/>
        </pc:sldMkLst>
      </pc:sldChg>
      <pc:sldChg chg="del">
        <pc:chgData name="Seif Cherif" userId="e1bf32b31b7c05c2" providerId="LiveId" clId="{0BF1D647-8542-4D78-A2FE-8842FB425123}" dt="2024-09-25T09:14:30.325" v="4790" actId="47"/>
        <pc:sldMkLst>
          <pc:docMk/>
          <pc:sldMk cId="1383999416" sldId="331"/>
        </pc:sldMkLst>
      </pc:sldChg>
      <pc:sldChg chg="del">
        <pc:chgData name="Seif Cherif" userId="e1bf32b31b7c05c2" providerId="LiveId" clId="{0BF1D647-8542-4D78-A2FE-8842FB425123}" dt="2024-09-25T09:14:30.325" v="4790" actId="47"/>
        <pc:sldMkLst>
          <pc:docMk/>
          <pc:sldMk cId="3150481104" sldId="332"/>
        </pc:sldMkLst>
      </pc:sldChg>
      <pc:sldChg chg="del">
        <pc:chgData name="Seif Cherif" userId="e1bf32b31b7c05c2" providerId="LiveId" clId="{0BF1D647-8542-4D78-A2FE-8842FB425123}" dt="2024-09-25T09:14:30.325" v="4790" actId="47"/>
        <pc:sldMkLst>
          <pc:docMk/>
          <pc:sldMk cId="4110425472" sldId="333"/>
        </pc:sldMkLst>
      </pc:sldChg>
      <pc:sldChg chg="del">
        <pc:chgData name="Seif Cherif" userId="e1bf32b31b7c05c2" providerId="LiveId" clId="{0BF1D647-8542-4D78-A2FE-8842FB425123}" dt="2024-09-25T09:14:30.325" v="4790" actId="47"/>
        <pc:sldMkLst>
          <pc:docMk/>
          <pc:sldMk cId="4223753783" sldId="334"/>
        </pc:sldMkLst>
      </pc:sldChg>
      <pc:sldChg chg="del">
        <pc:chgData name="Seif Cherif" userId="e1bf32b31b7c05c2" providerId="LiveId" clId="{0BF1D647-8542-4D78-A2FE-8842FB425123}" dt="2024-09-25T09:14:30.325" v="4790" actId="47"/>
        <pc:sldMkLst>
          <pc:docMk/>
          <pc:sldMk cId="2377711816" sldId="335"/>
        </pc:sldMkLst>
      </pc:sldChg>
      <pc:sldChg chg="del">
        <pc:chgData name="Seif Cherif" userId="e1bf32b31b7c05c2" providerId="LiveId" clId="{0BF1D647-8542-4D78-A2FE-8842FB425123}" dt="2024-09-25T09:14:30.325" v="4790" actId="47"/>
        <pc:sldMkLst>
          <pc:docMk/>
          <pc:sldMk cId="500397884" sldId="336"/>
        </pc:sldMkLst>
      </pc:sldChg>
      <pc:sldChg chg="del">
        <pc:chgData name="Seif Cherif" userId="e1bf32b31b7c05c2" providerId="LiveId" clId="{0BF1D647-8542-4D78-A2FE-8842FB425123}" dt="2024-09-25T09:14:30.325" v="4790" actId="47"/>
        <pc:sldMkLst>
          <pc:docMk/>
          <pc:sldMk cId="2927658248" sldId="337"/>
        </pc:sldMkLst>
      </pc:sldChg>
      <pc:sldChg chg="addSp delSp modSp mod modAnim modNotesTx">
        <pc:chgData name="Seif Cherif" userId="e1bf32b31b7c05c2" providerId="LiveId" clId="{0BF1D647-8542-4D78-A2FE-8842FB425123}" dt="2024-09-23T20:42:07.899" v="526" actId="20577"/>
        <pc:sldMkLst>
          <pc:docMk/>
          <pc:sldMk cId="2650579132" sldId="339"/>
        </pc:sldMkLst>
        <pc:spChg chg="add mod">
          <ac:chgData name="Seif Cherif" userId="e1bf32b31b7c05c2" providerId="LiveId" clId="{0BF1D647-8542-4D78-A2FE-8842FB425123}" dt="2024-09-23T20:42:07.899" v="526" actId="20577"/>
          <ac:spMkLst>
            <pc:docMk/>
            <pc:sldMk cId="2650579132" sldId="339"/>
            <ac:spMk id="2" creationId="{8C030795-9080-5D2F-F937-7A4607F89965}"/>
          </ac:spMkLst>
        </pc:spChg>
        <pc:picChg chg="del">
          <ac:chgData name="Seif Cherif" userId="e1bf32b31b7c05c2" providerId="LiveId" clId="{0BF1D647-8542-4D78-A2FE-8842FB425123}" dt="2024-09-23T20:34:17.341" v="291" actId="478"/>
          <ac:picMkLst>
            <pc:docMk/>
            <pc:sldMk cId="2650579132" sldId="339"/>
            <ac:picMk id="1026" creationId="{598150E8-D00F-877B-C029-BCA686F56BF4}"/>
          </ac:picMkLst>
        </pc:picChg>
        <pc:picChg chg="del">
          <ac:chgData name="Seif Cherif" userId="e1bf32b31b7c05c2" providerId="LiveId" clId="{0BF1D647-8542-4D78-A2FE-8842FB425123}" dt="2024-09-23T20:34:15.544" v="290" actId="478"/>
          <ac:picMkLst>
            <pc:docMk/>
            <pc:sldMk cId="2650579132" sldId="339"/>
            <ac:picMk id="1028" creationId="{E815D39D-1EA5-72A2-BF26-1868E43DE617}"/>
          </ac:picMkLst>
        </pc:picChg>
      </pc:sldChg>
      <pc:sldChg chg="addSp delSp modSp mod modAnim modNotesTx">
        <pc:chgData name="Seif Cherif" userId="e1bf32b31b7c05c2" providerId="LiveId" clId="{0BF1D647-8542-4D78-A2FE-8842FB425123}" dt="2024-09-24T12:29:10.767" v="1755" actId="20577"/>
        <pc:sldMkLst>
          <pc:docMk/>
          <pc:sldMk cId="2307801873" sldId="340"/>
        </pc:sldMkLst>
        <pc:spChg chg="mod">
          <ac:chgData name="Seif Cherif" userId="e1bf32b31b7c05c2" providerId="LiveId" clId="{0BF1D647-8542-4D78-A2FE-8842FB425123}" dt="2024-09-24T12:23:58.773" v="1667" actId="1076"/>
          <ac:spMkLst>
            <pc:docMk/>
            <pc:sldMk cId="2307801873" sldId="340"/>
            <ac:spMk id="2" creationId="{F0518345-AFE2-BB58-8687-21F9E5F335A0}"/>
          </ac:spMkLst>
        </pc:spChg>
        <pc:spChg chg="add mod">
          <ac:chgData name="Seif Cherif" userId="e1bf32b31b7c05c2" providerId="LiveId" clId="{0BF1D647-8542-4D78-A2FE-8842FB425123}" dt="2024-09-24T12:29:10.767" v="1755" actId="20577"/>
          <ac:spMkLst>
            <pc:docMk/>
            <pc:sldMk cId="2307801873" sldId="340"/>
            <ac:spMk id="6" creationId="{65C23B35-BDED-1704-6A8C-8F9ACFF4CF4E}"/>
          </ac:spMkLst>
        </pc:spChg>
        <pc:picChg chg="add mod">
          <ac:chgData name="Seif Cherif" userId="e1bf32b31b7c05c2" providerId="LiveId" clId="{0BF1D647-8542-4D78-A2FE-8842FB425123}" dt="2024-09-24T12:21:19.128" v="1661" actId="1076"/>
          <ac:picMkLst>
            <pc:docMk/>
            <pc:sldMk cId="2307801873" sldId="340"/>
            <ac:picMk id="4" creationId="{BACE00D4-5623-C5B0-5318-FD12CB3F3AFA}"/>
          </ac:picMkLst>
        </pc:picChg>
        <pc:picChg chg="add del mod">
          <ac:chgData name="Seif Cherif" userId="e1bf32b31b7c05c2" providerId="LiveId" clId="{0BF1D647-8542-4D78-A2FE-8842FB425123}" dt="2024-09-24T12:24:48.477" v="1676" actId="478"/>
          <ac:picMkLst>
            <pc:docMk/>
            <pc:sldMk cId="2307801873" sldId="340"/>
            <ac:picMk id="1026" creationId="{2E6B8AB3-D941-A402-2762-8D3F6FE959B6}"/>
          </ac:picMkLst>
        </pc:picChg>
      </pc:sldChg>
      <pc:sldChg chg="addSp delSp modSp add del mod delAnim modNotesTx">
        <pc:chgData name="Seif Cherif" userId="e1bf32b31b7c05c2" providerId="LiveId" clId="{0BF1D647-8542-4D78-A2FE-8842FB425123}" dt="2024-09-23T20:57:55.753" v="1101" actId="47"/>
        <pc:sldMkLst>
          <pc:docMk/>
          <pc:sldMk cId="105906838" sldId="341"/>
        </pc:sldMkLst>
        <pc:spChg chg="del">
          <ac:chgData name="Seif Cherif" userId="e1bf32b31b7c05c2" providerId="LiveId" clId="{0BF1D647-8542-4D78-A2FE-8842FB425123}" dt="2024-09-23T20:42:33.103" v="528" actId="478"/>
          <ac:spMkLst>
            <pc:docMk/>
            <pc:sldMk cId="105906838" sldId="341"/>
            <ac:spMk id="2" creationId="{8C030795-9080-5D2F-F937-7A4607F89965}"/>
          </ac:spMkLst>
        </pc:spChg>
        <pc:picChg chg="add del mod">
          <ac:chgData name="Seif Cherif" userId="e1bf32b31b7c05c2" providerId="LiveId" clId="{0BF1D647-8542-4D78-A2FE-8842FB425123}" dt="2024-09-23T20:57:48.060" v="1099" actId="21"/>
          <ac:picMkLst>
            <pc:docMk/>
            <pc:sldMk cId="105906838" sldId="341"/>
            <ac:picMk id="4" creationId="{BDDAD214-C900-BBD5-9A72-34A5F23D6590}"/>
          </ac:picMkLst>
        </pc:picChg>
      </pc:sldChg>
      <pc:sldChg chg="addSp modSp new">
        <pc:chgData name="Seif Cherif" userId="e1bf32b31b7c05c2" providerId="LiveId" clId="{0BF1D647-8542-4D78-A2FE-8842FB425123}" dt="2024-09-23T20:57:51.773" v="1100"/>
        <pc:sldMkLst>
          <pc:docMk/>
          <pc:sldMk cId="2940805425" sldId="342"/>
        </pc:sldMkLst>
        <pc:picChg chg="add mod">
          <ac:chgData name="Seif Cherif" userId="e1bf32b31b7c05c2" providerId="LiveId" clId="{0BF1D647-8542-4D78-A2FE-8842FB425123}" dt="2024-09-23T20:57:51.773" v="1100"/>
          <ac:picMkLst>
            <pc:docMk/>
            <pc:sldMk cId="2940805425" sldId="342"/>
            <ac:picMk id="4" creationId="{BDDAD214-C900-BBD5-9A72-34A5F23D6590}"/>
          </ac:picMkLst>
        </pc:picChg>
      </pc:sldChg>
      <pc:sldChg chg="addSp delSp modSp add mod modAnim modNotesTx">
        <pc:chgData name="Seif Cherif" userId="e1bf32b31b7c05c2" providerId="LiveId" clId="{0BF1D647-8542-4D78-A2FE-8842FB425123}" dt="2024-09-25T12:26:20.761" v="5504" actId="20577"/>
        <pc:sldMkLst>
          <pc:docMk/>
          <pc:sldMk cId="3297721166" sldId="343"/>
        </pc:sldMkLst>
        <pc:spChg chg="mod">
          <ac:chgData name="Seif Cherif" userId="e1bf32b31b7c05c2" providerId="LiveId" clId="{0BF1D647-8542-4D78-A2FE-8842FB425123}" dt="2024-09-23T21:05:50.374" v="1336" actId="108"/>
          <ac:spMkLst>
            <pc:docMk/>
            <pc:sldMk cId="3297721166" sldId="343"/>
            <ac:spMk id="2" creationId="{CD5839B3-1460-540C-8356-AD8380EAAAD2}"/>
          </ac:spMkLst>
        </pc:spChg>
        <pc:picChg chg="add mod">
          <ac:chgData name="Seif Cherif" userId="e1bf32b31b7c05c2" providerId="LiveId" clId="{0BF1D647-8542-4D78-A2FE-8842FB425123}" dt="2024-09-23T21:04:12.674" v="1257" actId="1076"/>
          <ac:picMkLst>
            <pc:docMk/>
            <pc:sldMk cId="3297721166" sldId="343"/>
            <ac:picMk id="3" creationId="{43A49D1D-9F01-31DD-66F5-93EF6FF56C43}"/>
          </ac:picMkLst>
        </pc:picChg>
        <pc:picChg chg="del">
          <ac:chgData name="Seif Cherif" userId="e1bf32b31b7c05c2" providerId="LiveId" clId="{0BF1D647-8542-4D78-A2FE-8842FB425123}" dt="2024-09-23T20:59:58.295" v="1125" actId="478"/>
          <ac:picMkLst>
            <pc:docMk/>
            <pc:sldMk cId="3297721166" sldId="343"/>
            <ac:picMk id="1026" creationId="{D1F1DC63-E702-D5C0-8ABC-BBA8C41D0AF6}"/>
          </ac:picMkLst>
        </pc:picChg>
      </pc:sldChg>
      <pc:sldChg chg="modSp add mod modAnim modNotesTx">
        <pc:chgData name="Seif Cherif" userId="e1bf32b31b7c05c2" providerId="LiveId" clId="{0BF1D647-8542-4D78-A2FE-8842FB425123}" dt="2024-09-23T21:10:18.408" v="1615"/>
        <pc:sldMkLst>
          <pc:docMk/>
          <pc:sldMk cId="491366050" sldId="344"/>
        </pc:sldMkLst>
        <pc:spChg chg="mod">
          <ac:chgData name="Seif Cherif" userId="e1bf32b31b7c05c2" providerId="LiveId" clId="{0BF1D647-8542-4D78-A2FE-8842FB425123}" dt="2024-09-23T21:09:43.469" v="1613" actId="1076"/>
          <ac:spMkLst>
            <pc:docMk/>
            <pc:sldMk cId="491366050" sldId="344"/>
            <ac:spMk id="2" creationId="{CD5839B3-1460-540C-8356-AD8380EAAAD2}"/>
          </ac:spMkLst>
        </pc:spChg>
      </pc:sldChg>
      <pc:sldChg chg="delSp modSp add del mod delAnim modAnim">
        <pc:chgData name="Seif Cherif" userId="e1bf32b31b7c05c2" providerId="LiveId" clId="{0BF1D647-8542-4D78-A2FE-8842FB425123}" dt="2024-09-24T12:28:12.936" v="1722" actId="47"/>
        <pc:sldMkLst>
          <pc:docMk/>
          <pc:sldMk cId="52861540" sldId="345"/>
        </pc:sldMkLst>
        <pc:spChg chg="mod">
          <ac:chgData name="Seif Cherif" userId="e1bf32b31b7c05c2" providerId="LiveId" clId="{0BF1D647-8542-4D78-A2FE-8842FB425123}" dt="2024-09-24T12:27:48.939" v="1718" actId="1076"/>
          <ac:spMkLst>
            <pc:docMk/>
            <pc:sldMk cId="52861540" sldId="345"/>
            <ac:spMk id="6" creationId="{65C23B35-BDED-1704-6A8C-8F9ACFF4CF4E}"/>
          </ac:spMkLst>
        </pc:spChg>
        <pc:picChg chg="del">
          <ac:chgData name="Seif Cherif" userId="e1bf32b31b7c05c2" providerId="LiveId" clId="{0BF1D647-8542-4D78-A2FE-8842FB425123}" dt="2024-09-24T12:27:44.925" v="1717" actId="478"/>
          <ac:picMkLst>
            <pc:docMk/>
            <pc:sldMk cId="52861540" sldId="345"/>
            <ac:picMk id="4" creationId="{BACE00D4-5623-C5B0-5318-FD12CB3F3AFA}"/>
          </ac:picMkLst>
        </pc:picChg>
      </pc:sldChg>
      <pc:sldChg chg="addSp delSp modSp add mod delAnim modNotesTx">
        <pc:chgData name="Seif Cherif" userId="e1bf32b31b7c05c2" providerId="LiveId" clId="{0BF1D647-8542-4D78-A2FE-8842FB425123}" dt="2024-09-24T12:33:42.762" v="1974" actId="20577"/>
        <pc:sldMkLst>
          <pc:docMk/>
          <pc:sldMk cId="4073682524" sldId="345"/>
        </pc:sldMkLst>
        <pc:spChg chg="mod">
          <ac:chgData name="Seif Cherif" userId="e1bf32b31b7c05c2" providerId="LiveId" clId="{0BF1D647-8542-4D78-A2FE-8842FB425123}" dt="2024-09-24T12:31:00.038" v="1784" actId="6549"/>
          <ac:spMkLst>
            <pc:docMk/>
            <pc:sldMk cId="4073682524" sldId="345"/>
            <ac:spMk id="2" creationId="{F0518345-AFE2-BB58-8687-21F9E5F335A0}"/>
          </ac:spMkLst>
        </pc:spChg>
        <pc:spChg chg="del">
          <ac:chgData name="Seif Cherif" userId="e1bf32b31b7c05c2" providerId="LiveId" clId="{0BF1D647-8542-4D78-A2FE-8842FB425123}" dt="2024-09-24T12:30:39.954" v="1757" actId="478"/>
          <ac:spMkLst>
            <pc:docMk/>
            <pc:sldMk cId="4073682524" sldId="345"/>
            <ac:spMk id="6" creationId="{65C23B35-BDED-1704-6A8C-8F9ACFF4CF4E}"/>
          </ac:spMkLst>
        </pc:spChg>
        <pc:picChg chg="del">
          <ac:chgData name="Seif Cherif" userId="e1bf32b31b7c05c2" providerId="LiveId" clId="{0BF1D647-8542-4D78-A2FE-8842FB425123}" dt="2024-09-24T12:30:42.872" v="1758" actId="478"/>
          <ac:picMkLst>
            <pc:docMk/>
            <pc:sldMk cId="4073682524" sldId="345"/>
            <ac:picMk id="4" creationId="{BACE00D4-5623-C5B0-5318-FD12CB3F3AFA}"/>
          </ac:picMkLst>
        </pc:picChg>
        <pc:picChg chg="add mod">
          <ac:chgData name="Seif Cherif" userId="e1bf32b31b7c05c2" providerId="LiveId" clId="{0BF1D647-8542-4D78-A2FE-8842FB425123}" dt="2024-09-24T12:30:48.772" v="1761" actId="1076"/>
          <ac:picMkLst>
            <pc:docMk/>
            <pc:sldMk cId="4073682524" sldId="345"/>
            <ac:picMk id="5" creationId="{37ED6709-5A83-B0B3-3E67-D62D9F1C305D}"/>
          </ac:picMkLst>
        </pc:picChg>
      </pc:sldChg>
      <pc:sldChg chg="addSp delSp modSp add mod modNotesTx">
        <pc:chgData name="Seif Cherif" userId="e1bf32b31b7c05c2" providerId="LiveId" clId="{0BF1D647-8542-4D78-A2FE-8842FB425123}" dt="2024-09-25T07:18:45.098" v="3448" actId="20577"/>
        <pc:sldMkLst>
          <pc:docMk/>
          <pc:sldMk cId="2536349585" sldId="346"/>
        </pc:sldMkLst>
        <pc:picChg chg="add mod">
          <ac:chgData name="Seif Cherif" userId="e1bf32b31b7c05c2" providerId="LiveId" clId="{0BF1D647-8542-4D78-A2FE-8842FB425123}" dt="2024-09-24T12:35:02.099" v="1979" actId="1076"/>
          <ac:picMkLst>
            <pc:docMk/>
            <pc:sldMk cId="2536349585" sldId="346"/>
            <ac:picMk id="4" creationId="{AEFE521D-14F8-67D1-B5C0-1E096DC76BF3}"/>
          </ac:picMkLst>
        </pc:picChg>
        <pc:picChg chg="del">
          <ac:chgData name="Seif Cherif" userId="e1bf32b31b7c05c2" providerId="LiveId" clId="{0BF1D647-8542-4D78-A2FE-8842FB425123}" dt="2024-09-24T12:34:57.504" v="1976" actId="478"/>
          <ac:picMkLst>
            <pc:docMk/>
            <pc:sldMk cId="2536349585" sldId="346"/>
            <ac:picMk id="5" creationId="{37ED6709-5A83-B0B3-3E67-D62D9F1C305D}"/>
          </ac:picMkLst>
        </pc:picChg>
      </pc:sldChg>
      <pc:sldChg chg="addSp delSp modSp add mod modNotesTx">
        <pc:chgData name="Seif Cherif" userId="e1bf32b31b7c05c2" providerId="LiveId" clId="{0BF1D647-8542-4D78-A2FE-8842FB425123}" dt="2024-09-24T21:18:08.338" v="2264" actId="1076"/>
        <pc:sldMkLst>
          <pc:docMk/>
          <pc:sldMk cId="1598836068" sldId="347"/>
        </pc:sldMkLst>
        <pc:spChg chg="mod">
          <ac:chgData name="Seif Cherif" userId="e1bf32b31b7c05c2" providerId="LiveId" clId="{0BF1D647-8542-4D78-A2FE-8842FB425123}" dt="2024-09-24T12:38:17.704" v="2019" actId="20577"/>
          <ac:spMkLst>
            <pc:docMk/>
            <pc:sldMk cId="1598836068" sldId="347"/>
            <ac:spMk id="2" creationId="{F0518345-AFE2-BB58-8687-21F9E5F335A0}"/>
          </ac:spMkLst>
        </pc:spChg>
        <pc:spChg chg="add del mod">
          <ac:chgData name="Seif Cherif" userId="e1bf32b31b7c05c2" providerId="LiveId" clId="{0BF1D647-8542-4D78-A2FE-8842FB425123}" dt="2024-09-24T21:17:59.077" v="2259" actId="478"/>
          <ac:spMkLst>
            <pc:docMk/>
            <pc:sldMk cId="1598836068" sldId="347"/>
            <ac:spMk id="7" creationId="{1A835395-6D82-A83B-165B-351DEFD076B3}"/>
          </ac:spMkLst>
        </pc:spChg>
        <pc:picChg chg="add mod">
          <ac:chgData name="Seif Cherif" userId="e1bf32b31b7c05c2" providerId="LiveId" clId="{0BF1D647-8542-4D78-A2FE-8842FB425123}" dt="2024-09-24T21:18:08.338" v="2264" actId="1076"/>
          <ac:picMkLst>
            <pc:docMk/>
            <pc:sldMk cId="1598836068" sldId="347"/>
            <ac:picMk id="4" creationId="{54F327C0-8360-CDD3-F15A-47EB26D5682F}"/>
          </ac:picMkLst>
        </pc:picChg>
        <pc:picChg chg="del">
          <ac:chgData name="Seif Cherif" userId="e1bf32b31b7c05c2" providerId="LiveId" clId="{0BF1D647-8542-4D78-A2FE-8842FB425123}" dt="2024-09-24T12:37:53.570" v="1999" actId="478"/>
          <ac:picMkLst>
            <pc:docMk/>
            <pc:sldMk cId="1598836068" sldId="347"/>
            <ac:picMk id="4" creationId="{AEFE521D-14F8-67D1-B5C0-1E096DC76BF3}"/>
          </ac:picMkLst>
        </pc:picChg>
        <pc:picChg chg="add del mod">
          <ac:chgData name="Seif Cherif" userId="e1bf32b31b7c05c2" providerId="LiveId" clId="{0BF1D647-8542-4D78-A2FE-8842FB425123}" dt="2024-09-24T12:41:57.703" v="2083" actId="478"/>
          <ac:picMkLst>
            <pc:docMk/>
            <pc:sldMk cId="1598836068" sldId="347"/>
            <ac:picMk id="5" creationId="{6E46441A-39E7-E864-A21A-CEE7D637B92E}"/>
          </ac:picMkLst>
        </pc:picChg>
      </pc:sldChg>
      <pc:sldChg chg="modSp add mod modAnim modNotesTx">
        <pc:chgData name="Seif Cherif" userId="e1bf32b31b7c05c2" providerId="LiveId" clId="{0BF1D647-8542-4D78-A2FE-8842FB425123}" dt="2024-09-25T11:06:17.398" v="5249" actId="20577"/>
        <pc:sldMkLst>
          <pc:docMk/>
          <pc:sldMk cId="286018396" sldId="348"/>
        </pc:sldMkLst>
        <pc:spChg chg="mod">
          <ac:chgData name="Seif Cherif" userId="e1bf32b31b7c05c2" providerId="LiveId" clId="{0BF1D647-8542-4D78-A2FE-8842FB425123}" dt="2024-09-25T11:06:17.398" v="5249" actId="20577"/>
          <ac:spMkLst>
            <pc:docMk/>
            <pc:sldMk cId="286018396" sldId="348"/>
            <ac:spMk id="7" creationId="{1A835395-6D82-A83B-165B-351DEFD076B3}"/>
          </ac:spMkLst>
        </pc:spChg>
      </pc:sldChg>
      <pc:sldChg chg="modSp add mod modNotesTx">
        <pc:chgData name="Seif Cherif" userId="e1bf32b31b7c05c2" providerId="LiveId" clId="{0BF1D647-8542-4D78-A2FE-8842FB425123}" dt="2024-09-24T21:19:26.860" v="2295" actId="6549"/>
        <pc:sldMkLst>
          <pc:docMk/>
          <pc:sldMk cId="2461778475" sldId="349"/>
        </pc:sldMkLst>
        <pc:spChg chg="mod">
          <ac:chgData name="Seif Cherif" userId="e1bf32b31b7c05c2" providerId="LiveId" clId="{0BF1D647-8542-4D78-A2FE-8842FB425123}" dt="2024-09-24T21:19:11.968" v="2293" actId="122"/>
          <ac:spMkLst>
            <pc:docMk/>
            <pc:sldMk cId="2461778475" sldId="349"/>
            <ac:spMk id="7" creationId="{1A835395-6D82-A83B-165B-351DEFD076B3}"/>
          </ac:spMkLst>
        </pc:spChg>
      </pc:sldChg>
      <pc:sldChg chg="modSp add mod">
        <pc:chgData name="Seif Cherif" userId="e1bf32b31b7c05c2" providerId="LiveId" clId="{0BF1D647-8542-4D78-A2FE-8842FB425123}" dt="2024-09-24T21:20:22.005" v="2332" actId="20577"/>
        <pc:sldMkLst>
          <pc:docMk/>
          <pc:sldMk cId="2625294558" sldId="350"/>
        </pc:sldMkLst>
        <pc:spChg chg="mod">
          <ac:chgData name="Seif Cherif" userId="e1bf32b31b7c05c2" providerId="LiveId" clId="{0BF1D647-8542-4D78-A2FE-8842FB425123}" dt="2024-09-24T21:20:22.005" v="2332" actId="20577"/>
          <ac:spMkLst>
            <pc:docMk/>
            <pc:sldMk cId="2625294558" sldId="350"/>
            <ac:spMk id="7" creationId="{1A835395-6D82-A83B-165B-351DEFD076B3}"/>
          </ac:spMkLst>
        </pc:spChg>
      </pc:sldChg>
      <pc:sldChg chg="modSp add mod">
        <pc:chgData name="Seif Cherif" userId="e1bf32b31b7c05c2" providerId="LiveId" clId="{0BF1D647-8542-4D78-A2FE-8842FB425123}" dt="2024-09-24T21:23:09.803" v="2365" actId="403"/>
        <pc:sldMkLst>
          <pc:docMk/>
          <pc:sldMk cId="3136336585" sldId="351"/>
        </pc:sldMkLst>
        <pc:spChg chg="mod">
          <ac:chgData name="Seif Cherif" userId="e1bf32b31b7c05c2" providerId="LiveId" clId="{0BF1D647-8542-4D78-A2FE-8842FB425123}" dt="2024-09-24T21:23:09.803" v="2365" actId="403"/>
          <ac:spMkLst>
            <pc:docMk/>
            <pc:sldMk cId="3136336585" sldId="351"/>
            <ac:spMk id="7" creationId="{1A835395-6D82-A83B-165B-351DEFD076B3}"/>
          </ac:spMkLst>
        </pc:spChg>
      </pc:sldChg>
      <pc:sldChg chg="modSp add mod modAnim modNotesTx">
        <pc:chgData name="Seif Cherif" userId="e1bf32b31b7c05c2" providerId="LiveId" clId="{0BF1D647-8542-4D78-A2FE-8842FB425123}" dt="2024-09-24T21:46:13.223" v="3416" actId="20577"/>
        <pc:sldMkLst>
          <pc:docMk/>
          <pc:sldMk cId="2432327286" sldId="352"/>
        </pc:sldMkLst>
        <pc:spChg chg="mod">
          <ac:chgData name="Seif Cherif" userId="e1bf32b31b7c05c2" providerId="LiveId" clId="{0BF1D647-8542-4D78-A2FE-8842FB425123}" dt="2024-09-24T21:44:09.235" v="3395" actId="20577"/>
          <ac:spMkLst>
            <pc:docMk/>
            <pc:sldMk cId="2432327286" sldId="352"/>
            <ac:spMk id="7" creationId="{1A835395-6D82-A83B-165B-351DEFD076B3}"/>
          </ac:spMkLst>
        </pc:spChg>
      </pc:sldChg>
      <pc:sldChg chg="modSp add mod modAnim modNotesTx">
        <pc:chgData name="Seif Cherif" userId="e1bf32b31b7c05c2" providerId="LiveId" clId="{0BF1D647-8542-4D78-A2FE-8842FB425123}" dt="2024-09-25T07:27:24.435" v="3563" actId="20577"/>
        <pc:sldMkLst>
          <pc:docMk/>
          <pc:sldMk cId="1339222448" sldId="353"/>
        </pc:sldMkLst>
        <pc:spChg chg="mod">
          <ac:chgData name="Seif Cherif" userId="e1bf32b31b7c05c2" providerId="LiveId" clId="{0BF1D647-8542-4D78-A2FE-8842FB425123}" dt="2024-09-25T07:26:43.963" v="3510" actId="20577"/>
          <ac:spMkLst>
            <pc:docMk/>
            <pc:sldMk cId="1339222448" sldId="353"/>
            <ac:spMk id="2" creationId="{F0518345-AFE2-BB58-8687-21F9E5F335A0}"/>
          </ac:spMkLst>
        </pc:spChg>
        <pc:spChg chg="mod">
          <ac:chgData name="Seif Cherif" userId="e1bf32b31b7c05c2" providerId="LiveId" clId="{0BF1D647-8542-4D78-A2FE-8842FB425123}" dt="2024-09-25T07:27:24.435" v="3563" actId="20577"/>
          <ac:spMkLst>
            <pc:docMk/>
            <pc:sldMk cId="1339222448" sldId="353"/>
            <ac:spMk id="7" creationId="{1A835395-6D82-A83B-165B-351DEFD076B3}"/>
          </ac:spMkLst>
        </pc:spChg>
      </pc:sldChg>
      <pc:sldChg chg="modSp add mod modAnim">
        <pc:chgData name="Seif Cherif" userId="e1bf32b31b7c05c2" providerId="LiveId" clId="{0BF1D647-8542-4D78-A2FE-8842FB425123}" dt="2024-09-25T07:38:02.894" v="3585" actId="1076"/>
        <pc:sldMkLst>
          <pc:docMk/>
          <pc:sldMk cId="4104762184" sldId="354"/>
        </pc:sldMkLst>
        <pc:spChg chg="mod">
          <ac:chgData name="Seif Cherif" userId="e1bf32b31b7c05c2" providerId="LiveId" clId="{0BF1D647-8542-4D78-A2FE-8842FB425123}" dt="2024-09-25T07:32:05.163" v="3568" actId="20577"/>
          <ac:spMkLst>
            <pc:docMk/>
            <pc:sldMk cId="4104762184" sldId="354"/>
            <ac:spMk id="2" creationId="{F0518345-AFE2-BB58-8687-21F9E5F335A0}"/>
          </ac:spMkLst>
        </pc:spChg>
        <pc:spChg chg="mod">
          <ac:chgData name="Seif Cherif" userId="e1bf32b31b7c05c2" providerId="LiveId" clId="{0BF1D647-8542-4D78-A2FE-8842FB425123}" dt="2024-09-25T07:38:02.894" v="3585" actId="1076"/>
          <ac:spMkLst>
            <pc:docMk/>
            <pc:sldMk cId="4104762184" sldId="354"/>
            <ac:spMk id="7" creationId="{1A835395-6D82-A83B-165B-351DEFD076B3}"/>
          </ac:spMkLst>
        </pc:spChg>
      </pc:sldChg>
      <pc:sldChg chg="modSp add mod modAnim modNotesTx">
        <pc:chgData name="Seif Cherif" userId="e1bf32b31b7c05c2" providerId="LiveId" clId="{0BF1D647-8542-4D78-A2FE-8842FB425123}" dt="2024-09-25T07:44:14" v="3797" actId="20577"/>
        <pc:sldMkLst>
          <pc:docMk/>
          <pc:sldMk cId="570790727" sldId="355"/>
        </pc:sldMkLst>
        <pc:spChg chg="mod">
          <ac:chgData name="Seif Cherif" userId="e1bf32b31b7c05c2" providerId="LiveId" clId="{0BF1D647-8542-4D78-A2FE-8842FB425123}" dt="2024-09-25T07:44:14" v="3797" actId="20577"/>
          <ac:spMkLst>
            <pc:docMk/>
            <pc:sldMk cId="570790727" sldId="355"/>
            <ac:spMk id="2" creationId="{F0518345-AFE2-BB58-8687-21F9E5F335A0}"/>
          </ac:spMkLst>
        </pc:spChg>
        <pc:spChg chg="mod">
          <ac:chgData name="Seif Cherif" userId="e1bf32b31b7c05c2" providerId="LiveId" clId="{0BF1D647-8542-4D78-A2FE-8842FB425123}" dt="2024-09-25T07:43:59.858" v="3791" actId="1076"/>
          <ac:spMkLst>
            <pc:docMk/>
            <pc:sldMk cId="570790727" sldId="355"/>
            <ac:spMk id="7" creationId="{1A835395-6D82-A83B-165B-351DEFD076B3}"/>
          </ac:spMkLst>
        </pc:spChg>
      </pc:sldChg>
      <pc:sldChg chg="modSp add mod modAnim">
        <pc:chgData name="Seif Cherif" userId="e1bf32b31b7c05c2" providerId="LiveId" clId="{0BF1D647-8542-4D78-A2FE-8842FB425123}" dt="2024-09-25T07:47:16.456" v="3908"/>
        <pc:sldMkLst>
          <pc:docMk/>
          <pc:sldMk cId="535518889" sldId="356"/>
        </pc:sldMkLst>
        <pc:spChg chg="mod">
          <ac:chgData name="Seif Cherif" userId="e1bf32b31b7c05c2" providerId="LiveId" clId="{0BF1D647-8542-4D78-A2FE-8842FB425123}" dt="2024-09-25T07:47:06.300" v="3906" actId="1076"/>
          <ac:spMkLst>
            <pc:docMk/>
            <pc:sldMk cId="535518889" sldId="356"/>
            <ac:spMk id="7" creationId="{1A835395-6D82-A83B-165B-351DEFD076B3}"/>
          </ac:spMkLst>
        </pc:spChg>
      </pc:sldChg>
      <pc:sldChg chg="addSp delSp modSp add mod delAnim modNotesTx">
        <pc:chgData name="Seif Cherif" userId="e1bf32b31b7c05c2" providerId="LiveId" clId="{0BF1D647-8542-4D78-A2FE-8842FB425123}" dt="2024-09-25T07:57:14.598" v="4073" actId="20577"/>
        <pc:sldMkLst>
          <pc:docMk/>
          <pc:sldMk cId="549787348" sldId="357"/>
        </pc:sldMkLst>
        <pc:spChg chg="mod">
          <ac:chgData name="Seif Cherif" userId="e1bf32b31b7c05c2" providerId="LiveId" clId="{0BF1D647-8542-4D78-A2FE-8842FB425123}" dt="2024-09-25T07:48:21.499" v="3922" actId="20577"/>
          <ac:spMkLst>
            <pc:docMk/>
            <pc:sldMk cId="549787348" sldId="357"/>
            <ac:spMk id="2" creationId="{F0518345-AFE2-BB58-8687-21F9E5F335A0}"/>
          </ac:spMkLst>
        </pc:spChg>
        <pc:spChg chg="add del">
          <ac:chgData name="Seif Cherif" userId="e1bf32b31b7c05c2" providerId="LiveId" clId="{0BF1D647-8542-4D78-A2FE-8842FB425123}" dt="2024-09-25T07:50:16.328" v="3933" actId="22"/>
          <ac:spMkLst>
            <pc:docMk/>
            <pc:sldMk cId="549787348" sldId="357"/>
            <ac:spMk id="6" creationId="{754EBF10-E621-463C-56B0-96EF895948EB}"/>
          </ac:spMkLst>
        </pc:spChg>
        <pc:spChg chg="del">
          <ac:chgData name="Seif Cherif" userId="e1bf32b31b7c05c2" providerId="LiveId" clId="{0BF1D647-8542-4D78-A2FE-8842FB425123}" dt="2024-09-25T07:48:27.533" v="3923" actId="478"/>
          <ac:spMkLst>
            <pc:docMk/>
            <pc:sldMk cId="549787348" sldId="357"/>
            <ac:spMk id="7" creationId="{1A835395-6D82-A83B-165B-351DEFD076B3}"/>
          </ac:spMkLst>
        </pc:spChg>
        <pc:spChg chg="add mod">
          <ac:chgData name="Seif Cherif" userId="e1bf32b31b7c05c2" providerId="LiveId" clId="{0BF1D647-8542-4D78-A2FE-8842FB425123}" dt="2024-09-25T07:51:21.422" v="3978" actId="1076"/>
          <ac:spMkLst>
            <pc:docMk/>
            <pc:sldMk cId="549787348" sldId="357"/>
            <ac:spMk id="9" creationId="{CAAB2D8F-486E-2E88-0990-DF6E67C54288}"/>
          </ac:spMkLst>
        </pc:spChg>
        <pc:picChg chg="add del mod">
          <ac:chgData name="Seif Cherif" userId="e1bf32b31b7c05c2" providerId="LiveId" clId="{0BF1D647-8542-4D78-A2FE-8842FB425123}" dt="2024-09-25T07:49:55.194" v="3931" actId="478"/>
          <ac:picMkLst>
            <pc:docMk/>
            <pc:sldMk cId="549787348" sldId="357"/>
            <ac:picMk id="4" creationId="{C53917DC-2C0E-2129-7E38-4D36EDD060E0}"/>
          </ac:picMkLst>
        </pc:picChg>
      </pc:sldChg>
      <pc:sldChg chg="add">
        <pc:chgData name="Seif Cherif" userId="e1bf32b31b7c05c2" providerId="LiveId" clId="{0BF1D647-8542-4D78-A2FE-8842FB425123}" dt="2024-09-25T07:49:51.419" v="3930" actId="2890"/>
        <pc:sldMkLst>
          <pc:docMk/>
          <pc:sldMk cId="3298909999" sldId="358"/>
        </pc:sldMkLst>
      </pc:sldChg>
      <pc:sldChg chg="addSp delSp modSp add mod modNotesTx">
        <pc:chgData name="Seif Cherif" userId="e1bf32b31b7c05c2" providerId="LiveId" clId="{0BF1D647-8542-4D78-A2FE-8842FB425123}" dt="2024-09-25T08:42:41.862" v="4158"/>
        <pc:sldMkLst>
          <pc:docMk/>
          <pc:sldMk cId="3784011677" sldId="359"/>
        </pc:sldMkLst>
        <pc:spChg chg="mod">
          <ac:chgData name="Seif Cherif" userId="e1bf32b31b7c05c2" providerId="LiveId" clId="{0BF1D647-8542-4D78-A2FE-8842FB425123}" dt="2024-09-25T08:35:22.492" v="4092" actId="20577"/>
          <ac:spMkLst>
            <pc:docMk/>
            <pc:sldMk cId="3784011677" sldId="359"/>
            <ac:spMk id="2" creationId="{F0518345-AFE2-BB58-8687-21F9E5F335A0}"/>
          </ac:spMkLst>
        </pc:spChg>
        <pc:spChg chg="add del">
          <ac:chgData name="Seif Cherif" userId="e1bf32b31b7c05c2" providerId="LiveId" clId="{0BF1D647-8542-4D78-A2FE-8842FB425123}" dt="2024-09-25T08:37:29.018" v="4095" actId="22"/>
          <ac:spMkLst>
            <pc:docMk/>
            <pc:sldMk cId="3784011677" sldId="359"/>
            <ac:spMk id="5" creationId="{5819E262-B75D-8038-0FDF-E2FF5AD1BAAA}"/>
          </ac:spMkLst>
        </pc:spChg>
        <pc:spChg chg="add del mod">
          <ac:chgData name="Seif Cherif" userId="e1bf32b31b7c05c2" providerId="LiveId" clId="{0BF1D647-8542-4D78-A2FE-8842FB425123}" dt="2024-09-25T08:38:54.764" v="4121" actId="478"/>
          <ac:spMkLst>
            <pc:docMk/>
            <pc:sldMk cId="3784011677" sldId="359"/>
            <ac:spMk id="7" creationId="{C7D3B2F8-3A51-6F12-82C5-73F4C9EEC6AF}"/>
          </ac:spMkLst>
        </pc:spChg>
        <pc:spChg chg="add mod">
          <ac:chgData name="Seif Cherif" userId="e1bf32b31b7c05c2" providerId="LiveId" clId="{0BF1D647-8542-4D78-A2FE-8842FB425123}" dt="2024-09-25T08:39:26.612" v="4137" actId="1076"/>
          <ac:spMkLst>
            <pc:docMk/>
            <pc:sldMk cId="3784011677" sldId="359"/>
            <ac:spMk id="8" creationId="{CDFBBFCB-07A3-DD17-A1A3-01F7949928F2}"/>
          </ac:spMkLst>
        </pc:spChg>
        <pc:picChg chg="del">
          <ac:chgData name="Seif Cherif" userId="e1bf32b31b7c05c2" providerId="LiveId" clId="{0BF1D647-8542-4D78-A2FE-8842FB425123}" dt="2024-09-25T08:37:25.425" v="4093" actId="478"/>
          <ac:picMkLst>
            <pc:docMk/>
            <pc:sldMk cId="3784011677" sldId="359"/>
            <ac:picMk id="4" creationId="{C53917DC-2C0E-2129-7E38-4D36EDD060E0}"/>
          </ac:picMkLst>
        </pc:picChg>
      </pc:sldChg>
      <pc:sldChg chg="add modNotesTx">
        <pc:chgData name="Seif Cherif" userId="e1bf32b31b7c05c2" providerId="LiveId" clId="{0BF1D647-8542-4D78-A2FE-8842FB425123}" dt="2024-09-25T08:44:55.246" v="4168" actId="20577"/>
        <pc:sldMkLst>
          <pc:docMk/>
          <pc:sldMk cId="689169289" sldId="360"/>
        </pc:sldMkLst>
      </pc:sldChg>
      <pc:sldChg chg="modSp add mod modNotesTx">
        <pc:chgData name="Seif Cherif" userId="e1bf32b31b7c05c2" providerId="LiveId" clId="{0BF1D647-8542-4D78-A2FE-8842FB425123}" dt="2024-09-25T08:48:58.329" v="4254" actId="20577"/>
        <pc:sldMkLst>
          <pc:docMk/>
          <pc:sldMk cId="1926259500" sldId="361"/>
        </pc:sldMkLst>
        <pc:spChg chg="mod">
          <ac:chgData name="Seif Cherif" userId="e1bf32b31b7c05c2" providerId="LiveId" clId="{0BF1D647-8542-4D78-A2FE-8842FB425123}" dt="2024-09-25T08:48:58.329" v="4254" actId="20577"/>
          <ac:spMkLst>
            <pc:docMk/>
            <pc:sldMk cId="1926259500" sldId="361"/>
            <ac:spMk id="8" creationId="{CDFBBFCB-07A3-DD17-A1A3-01F7949928F2}"/>
          </ac:spMkLst>
        </pc:spChg>
      </pc:sldChg>
      <pc:sldChg chg="modSp add mod modNotesTx">
        <pc:chgData name="Seif Cherif" userId="e1bf32b31b7c05c2" providerId="LiveId" clId="{0BF1D647-8542-4D78-A2FE-8842FB425123}" dt="2024-09-25T09:00:42.653" v="4507" actId="20577"/>
        <pc:sldMkLst>
          <pc:docMk/>
          <pc:sldMk cId="3582825165" sldId="362"/>
        </pc:sldMkLst>
        <pc:spChg chg="mod">
          <ac:chgData name="Seif Cherif" userId="e1bf32b31b7c05c2" providerId="LiveId" clId="{0BF1D647-8542-4D78-A2FE-8842FB425123}" dt="2024-09-25T08:58:00.751" v="4326" actId="1076"/>
          <ac:spMkLst>
            <pc:docMk/>
            <pc:sldMk cId="3582825165" sldId="362"/>
            <ac:spMk id="8" creationId="{CDFBBFCB-07A3-DD17-A1A3-01F7949928F2}"/>
          </ac:spMkLst>
        </pc:spChg>
      </pc:sldChg>
      <pc:sldChg chg="modSp add mod modNotesTx">
        <pc:chgData name="Seif Cherif" userId="e1bf32b31b7c05c2" providerId="LiveId" clId="{0BF1D647-8542-4D78-A2FE-8842FB425123}" dt="2024-09-25T08:59:59.760" v="4373"/>
        <pc:sldMkLst>
          <pc:docMk/>
          <pc:sldMk cId="714877839" sldId="363"/>
        </pc:sldMkLst>
        <pc:spChg chg="mod">
          <ac:chgData name="Seif Cherif" userId="e1bf32b31b7c05c2" providerId="LiveId" clId="{0BF1D647-8542-4D78-A2FE-8842FB425123}" dt="2024-09-25T08:59:37.061" v="4372" actId="1076"/>
          <ac:spMkLst>
            <pc:docMk/>
            <pc:sldMk cId="714877839" sldId="363"/>
            <ac:spMk id="8" creationId="{CDFBBFCB-07A3-DD17-A1A3-01F7949928F2}"/>
          </ac:spMkLst>
        </pc:spChg>
      </pc:sldChg>
      <pc:sldChg chg="addSp delSp modSp add mod modNotesTx">
        <pc:chgData name="Seif Cherif" userId="e1bf32b31b7c05c2" providerId="LiveId" clId="{0BF1D647-8542-4D78-A2FE-8842FB425123}" dt="2024-09-25T09:02:32.343" v="4535"/>
        <pc:sldMkLst>
          <pc:docMk/>
          <pc:sldMk cId="3454864516" sldId="364"/>
        </pc:sldMkLst>
        <pc:spChg chg="add del">
          <ac:chgData name="Seif Cherif" userId="e1bf32b31b7c05c2" providerId="LiveId" clId="{0BF1D647-8542-4D78-A2FE-8842FB425123}" dt="2024-09-25T09:01:23.287" v="4511" actId="22"/>
          <ac:spMkLst>
            <pc:docMk/>
            <pc:sldMk cId="3454864516" sldId="364"/>
            <ac:spMk id="4" creationId="{106934AB-D692-DBE7-E0DB-2BE0D27FB651}"/>
          </ac:spMkLst>
        </pc:spChg>
        <pc:spChg chg="add mod">
          <ac:chgData name="Seif Cherif" userId="e1bf32b31b7c05c2" providerId="LiveId" clId="{0BF1D647-8542-4D78-A2FE-8842FB425123}" dt="2024-09-25T09:02:11.059" v="4534" actId="20577"/>
          <ac:spMkLst>
            <pc:docMk/>
            <pc:sldMk cId="3454864516" sldId="364"/>
            <ac:spMk id="6" creationId="{1B89ABFE-EB7A-8931-867A-749FC76AA6DF}"/>
          </ac:spMkLst>
        </pc:spChg>
        <pc:spChg chg="del">
          <ac:chgData name="Seif Cherif" userId="e1bf32b31b7c05c2" providerId="LiveId" clId="{0BF1D647-8542-4D78-A2FE-8842FB425123}" dt="2024-09-25T09:01:20.321" v="4509" actId="478"/>
          <ac:spMkLst>
            <pc:docMk/>
            <pc:sldMk cId="3454864516" sldId="364"/>
            <ac:spMk id="8" creationId="{CDFBBFCB-07A3-DD17-A1A3-01F7949928F2}"/>
          </ac:spMkLst>
        </pc:spChg>
      </pc:sldChg>
      <pc:sldChg chg="addSp delSp modSp add mod modNotesTx">
        <pc:chgData name="Seif Cherif" userId="e1bf32b31b7c05c2" providerId="LiveId" clId="{0BF1D647-8542-4D78-A2FE-8842FB425123}" dt="2024-09-25T09:08:12.693" v="4751" actId="20577"/>
        <pc:sldMkLst>
          <pc:docMk/>
          <pc:sldMk cId="1855318417" sldId="365"/>
        </pc:sldMkLst>
        <pc:spChg chg="mod">
          <ac:chgData name="Seif Cherif" userId="e1bf32b31b7c05c2" providerId="LiveId" clId="{0BF1D647-8542-4D78-A2FE-8842FB425123}" dt="2024-09-25T09:02:55.530" v="4541" actId="20577"/>
          <ac:spMkLst>
            <pc:docMk/>
            <pc:sldMk cId="1855318417" sldId="365"/>
            <ac:spMk id="2" creationId="{F0518345-AFE2-BB58-8687-21F9E5F335A0}"/>
          </ac:spMkLst>
        </pc:spChg>
        <pc:spChg chg="add mod">
          <ac:chgData name="Seif Cherif" userId="e1bf32b31b7c05c2" providerId="LiveId" clId="{0BF1D647-8542-4D78-A2FE-8842FB425123}" dt="2024-09-25T09:06:59.101" v="4590" actId="1076"/>
          <ac:spMkLst>
            <pc:docMk/>
            <pc:sldMk cId="1855318417" sldId="365"/>
            <ac:spMk id="3" creationId="{68722EF8-D5B4-C01B-251A-A9AA51A7FEE7}"/>
          </ac:spMkLst>
        </pc:spChg>
        <pc:spChg chg="del">
          <ac:chgData name="Seif Cherif" userId="e1bf32b31b7c05c2" providerId="LiveId" clId="{0BF1D647-8542-4D78-A2FE-8842FB425123}" dt="2024-09-25T09:03:00.287" v="4542" actId="478"/>
          <ac:spMkLst>
            <pc:docMk/>
            <pc:sldMk cId="1855318417" sldId="365"/>
            <ac:spMk id="6" creationId="{1B89ABFE-EB7A-8931-867A-749FC76AA6DF}"/>
          </ac:spMkLst>
        </pc:spChg>
      </pc:sldChg>
      <pc:sldChg chg="modSp add mod modNotesTx">
        <pc:chgData name="Seif Cherif" userId="e1bf32b31b7c05c2" providerId="LiveId" clId="{0BF1D647-8542-4D78-A2FE-8842FB425123}" dt="2024-09-25T09:10:50.676" v="4760"/>
        <pc:sldMkLst>
          <pc:docMk/>
          <pc:sldMk cId="3809733696" sldId="366"/>
        </pc:sldMkLst>
        <pc:spChg chg="mod">
          <ac:chgData name="Seif Cherif" userId="e1bf32b31b7c05c2" providerId="LiveId" clId="{0BF1D647-8542-4D78-A2FE-8842FB425123}" dt="2024-09-25T09:10:37.227" v="4759" actId="1076"/>
          <ac:spMkLst>
            <pc:docMk/>
            <pc:sldMk cId="3809733696" sldId="366"/>
            <ac:spMk id="3" creationId="{68722EF8-D5B4-C01B-251A-A9AA51A7FEE7}"/>
          </ac:spMkLst>
        </pc:spChg>
      </pc:sldChg>
      <pc:sldChg chg="modSp add mod ord modNotesTx">
        <pc:chgData name="Seif Cherif" userId="e1bf32b31b7c05c2" providerId="LiveId" clId="{0BF1D647-8542-4D78-A2FE-8842FB425123}" dt="2024-09-25T10:12:53.425" v="4791"/>
        <pc:sldMkLst>
          <pc:docMk/>
          <pc:sldMk cId="896548991" sldId="367"/>
        </pc:sldMkLst>
        <pc:spChg chg="mod">
          <ac:chgData name="Seif Cherif" userId="e1bf32b31b7c05c2" providerId="LiveId" clId="{0BF1D647-8542-4D78-A2FE-8842FB425123}" dt="2024-09-25T09:12:23.627" v="4788" actId="20577"/>
          <ac:spMkLst>
            <pc:docMk/>
            <pc:sldMk cId="896548991" sldId="367"/>
            <ac:spMk id="3" creationId="{68722EF8-D5B4-C01B-251A-A9AA51A7FEE7}"/>
          </ac:spMkLst>
        </pc:spChg>
      </pc:sldChg>
      <pc:sldChg chg="addSp delSp modSp add mod modNotesTx">
        <pc:chgData name="Seif Cherif" userId="e1bf32b31b7c05c2" providerId="LiveId" clId="{0BF1D647-8542-4D78-A2FE-8842FB425123}" dt="2024-09-25T10:18:46.832" v="4863" actId="1076"/>
        <pc:sldMkLst>
          <pc:docMk/>
          <pc:sldMk cId="93940658" sldId="368"/>
        </pc:sldMkLst>
        <pc:spChg chg="mod">
          <ac:chgData name="Seif Cherif" userId="e1bf32b31b7c05c2" providerId="LiveId" clId="{0BF1D647-8542-4D78-A2FE-8842FB425123}" dt="2024-09-25T10:13:45.551" v="4798" actId="20577"/>
          <ac:spMkLst>
            <pc:docMk/>
            <pc:sldMk cId="93940658" sldId="368"/>
            <ac:spMk id="2" creationId="{F0518345-AFE2-BB58-8687-21F9E5F335A0}"/>
          </ac:spMkLst>
        </pc:spChg>
        <pc:spChg chg="del">
          <ac:chgData name="Seif Cherif" userId="e1bf32b31b7c05c2" providerId="LiveId" clId="{0BF1D647-8542-4D78-A2FE-8842FB425123}" dt="2024-09-25T10:13:42.253" v="4793" actId="478"/>
          <ac:spMkLst>
            <pc:docMk/>
            <pc:sldMk cId="93940658" sldId="368"/>
            <ac:spMk id="3" creationId="{68722EF8-D5B4-C01B-251A-A9AA51A7FEE7}"/>
          </ac:spMkLst>
        </pc:spChg>
        <pc:spChg chg="add mod">
          <ac:chgData name="Seif Cherif" userId="e1bf32b31b7c05c2" providerId="LiveId" clId="{0BF1D647-8542-4D78-A2FE-8842FB425123}" dt="2024-09-25T10:18:46.832" v="4863" actId="1076"/>
          <ac:spMkLst>
            <pc:docMk/>
            <pc:sldMk cId="93940658" sldId="368"/>
            <ac:spMk id="5" creationId="{93909119-8573-E414-11F4-9CEEAD603085}"/>
          </ac:spMkLst>
        </pc:spChg>
      </pc:sldChg>
      <pc:sldChg chg="modSp add mod modNotesTx">
        <pc:chgData name="Seif Cherif" userId="e1bf32b31b7c05c2" providerId="LiveId" clId="{0BF1D647-8542-4D78-A2FE-8842FB425123}" dt="2024-09-25T10:24:11.397" v="4904" actId="6549"/>
        <pc:sldMkLst>
          <pc:docMk/>
          <pc:sldMk cId="807378782" sldId="369"/>
        </pc:sldMkLst>
        <pc:spChg chg="mod">
          <ac:chgData name="Seif Cherif" userId="e1bf32b31b7c05c2" providerId="LiveId" clId="{0BF1D647-8542-4D78-A2FE-8842FB425123}" dt="2024-09-25T10:21:51.115" v="4901" actId="20577"/>
          <ac:spMkLst>
            <pc:docMk/>
            <pc:sldMk cId="807378782" sldId="369"/>
            <ac:spMk id="5" creationId="{93909119-8573-E414-11F4-9CEEAD603085}"/>
          </ac:spMkLst>
        </pc:spChg>
      </pc:sldChg>
      <pc:sldChg chg="modSp add mod modNotesTx">
        <pc:chgData name="Seif Cherif" userId="e1bf32b31b7c05c2" providerId="LiveId" clId="{0BF1D647-8542-4D78-A2FE-8842FB425123}" dt="2024-09-25T10:51:50.894" v="4938" actId="6549"/>
        <pc:sldMkLst>
          <pc:docMk/>
          <pc:sldMk cId="4187266669" sldId="370"/>
        </pc:sldMkLst>
        <pc:spChg chg="mod">
          <ac:chgData name="Seif Cherif" userId="e1bf32b31b7c05c2" providerId="LiveId" clId="{0BF1D647-8542-4D78-A2FE-8842FB425123}" dt="2024-09-25T10:51:45.926" v="4937" actId="404"/>
          <ac:spMkLst>
            <pc:docMk/>
            <pc:sldMk cId="4187266669" sldId="370"/>
            <ac:spMk id="5" creationId="{93909119-8573-E414-11F4-9CEEAD603085}"/>
          </ac:spMkLst>
        </pc:spChg>
      </pc:sldChg>
      <pc:sldChg chg="addSp delSp modSp add mod">
        <pc:chgData name="Seif Cherif" userId="e1bf32b31b7c05c2" providerId="LiveId" clId="{0BF1D647-8542-4D78-A2FE-8842FB425123}" dt="2024-09-25T10:54:23.294" v="4974" actId="20577"/>
        <pc:sldMkLst>
          <pc:docMk/>
          <pc:sldMk cId="3207004925" sldId="371"/>
        </pc:sldMkLst>
        <pc:spChg chg="mod">
          <ac:chgData name="Seif Cherif" userId="e1bf32b31b7c05c2" providerId="LiveId" clId="{0BF1D647-8542-4D78-A2FE-8842FB425123}" dt="2024-09-25T10:52:15.890" v="4952" actId="20577"/>
          <ac:spMkLst>
            <pc:docMk/>
            <pc:sldMk cId="3207004925" sldId="371"/>
            <ac:spMk id="2" creationId="{F0518345-AFE2-BB58-8687-21F9E5F335A0}"/>
          </ac:spMkLst>
        </pc:spChg>
        <pc:spChg chg="add mod">
          <ac:chgData name="Seif Cherif" userId="e1bf32b31b7c05c2" providerId="LiveId" clId="{0BF1D647-8542-4D78-A2FE-8842FB425123}" dt="2024-09-25T10:54:23.294" v="4974" actId="20577"/>
          <ac:spMkLst>
            <pc:docMk/>
            <pc:sldMk cId="3207004925" sldId="371"/>
            <ac:spMk id="3" creationId="{0FA32873-6FA5-F4DD-99DA-BD628F642621}"/>
          </ac:spMkLst>
        </pc:spChg>
        <pc:spChg chg="del">
          <ac:chgData name="Seif Cherif" userId="e1bf32b31b7c05c2" providerId="LiveId" clId="{0BF1D647-8542-4D78-A2FE-8842FB425123}" dt="2024-09-25T10:52:19.081" v="4953" actId="478"/>
          <ac:spMkLst>
            <pc:docMk/>
            <pc:sldMk cId="3207004925" sldId="371"/>
            <ac:spMk id="5" creationId="{93909119-8573-E414-11F4-9CEEAD603085}"/>
          </ac:spMkLst>
        </pc:spChg>
      </pc:sldChg>
      <pc:sldChg chg="addSp delSp modSp add mod modAnim">
        <pc:chgData name="Seif Cherif" userId="e1bf32b31b7c05c2" providerId="LiveId" clId="{0BF1D647-8542-4D78-A2FE-8842FB425123}" dt="2024-09-25T11:02:37.776" v="5238"/>
        <pc:sldMkLst>
          <pc:docMk/>
          <pc:sldMk cId="3660720247" sldId="372"/>
        </pc:sldMkLst>
        <pc:spChg chg="del mod">
          <ac:chgData name="Seif Cherif" userId="e1bf32b31b7c05c2" providerId="LiveId" clId="{0BF1D647-8542-4D78-A2FE-8842FB425123}" dt="2024-09-25T11:02:37.776" v="5238"/>
          <ac:spMkLst>
            <pc:docMk/>
            <pc:sldMk cId="3660720247" sldId="372"/>
            <ac:spMk id="2" creationId="{F0518345-AFE2-BB58-8687-21F9E5F335A0}"/>
          </ac:spMkLst>
        </pc:spChg>
        <pc:spChg chg="del">
          <ac:chgData name="Seif Cherif" userId="e1bf32b31b7c05c2" providerId="LiveId" clId="{0BF1D647-8542-4D78-A2FE-8842FB425123}" dt="2024-09-25T10:56:28.617" v="4999" actId="478"/>
          <ac:spMkLst>
            <pc:docMk/>
            <pc:sldMk cId="3660720247" sldId="372"/>
            <ac:spMk id="3" creationId="{0FA32873-6FA5-F4DD-99DA-BD628F642621}"/>
          </ac:spMkLst>
        </pc:spChg>
        <pc:spChg chg="add mod">
          <ac:chgData name="Seif Cherif" userId="e1bf32b31b7c05c2" providerId="LiveId" clId="{0BF1D647-8542-4D78-A2FE-8842FB425123}" dt="2024-09-25T11:02:35.512" v="5236" actId="20577"/>
          <ac:spMkLst>
            <pc:docMk/>
            <pc:sldMk cId="3660720247" sldId="372"/>
            <ac:spMk id="6" creationId="{EEB8D501-0ED3-E5E9-D609-098E7F21128A}"/>
          </ac:spMkLst>
        </pc:spChg>
        <pc:picChg chg="add mod">
          <ac:chgData name="Seif Cherif" userId="e1bf32b31b7c05c2" providerId="LiveId" clId="{0BF1D647-8542-4D78-A2FE-8842FB425123}" dt="2024-09-25T10:56:57.947" v="5004" actId="1076"/>
          <ac:picMkLst>
            <pc:docMk/>
            <pc:sldMk cId="3660720247" sldId="372"/>
            <ac:picMk id="5" creationId="{65139AD1-9E40-66A4-897C-EC32FD72C7F2}"/>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E44933-9AD2-07D6-B082-7AC2823A823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43EEBC84-9DF2-CA7A-52F1-5D619C1E94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B7B532-6B87-49DD-BA40-E49D7F966689}" type="datetimeFigureOut">
              <a:rPr lang="en-GB" smtClean="0"/>
              <a:t>25/09/2024</a:t>
            </a:fld>
            <a:endParaRPr lang="en-GB"/>
          </a:p>
        </p:txBody>
      </p:sp>
      <p:sp>
        <p:nvSpPr>
          <p:cNvPr id="4" name="Footer Placeholder 3">
            <a:extLst>
              <a:ext uri="{FF2B5EF4-FFF2-40B4-BE49-F238E27FC236}">
                <a16:creationId xmlns:a16="http://schemas.microsoft.com/office/drawing/2014/main" id="{F16B1449-7677-E4A9-DA26-52AFFB18369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F2FC39A-A5AE-0888-7673-6502084D793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32FFAC-9CDF-485E-AC5C-A93C42F8C974}" type="slidenum">
              <a:rPr lang="en-GB" smtClean="0"/>
              <a:t>‹#›</a:t>
            </a:fld>
            <a:endParaRPr lang="en-GB"/>
          </a:p>
        </p:txBody>
      </p:sp>
    </p:spTree>
    <p:extLst>
      <p:ext uri="{BB962C8B-B14F-4D97-AF65-F5344CB8AC3E}">
        <p14:creationId xmlns:p14="http://schemas.microsoft.com/office/powerpoint/2010/main" val="1474137672"/>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A7ECA3-C58E-4D21-BF61-9996F4045834}" type="datetimeFigureOut">
              <a:rPr lang="en-GB" smtClean="0"/>
              <a:t>25/09/2024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28BDEC-F2BF-4C87-BAD9-D3CBEE7F64BC}" type="slidenum">
              <a:rPr lang="en-GB" smtClean="0"/>
              <a:t>‹#›</a:t>
            </a:fld>
            <a:endParaRPr lang="en-GB"/>
          </a:p>
        </p:txBody>
      </p:sp>
    </p:spTree>
    <p:extLst>
      <p:ext uri="{BB962C8B-B14F-4D97-AF65-F5344CB8AC3E}">
        <p14:creationId xmlns:p14="http://schemas.microsoft.com/office/powerpoint/2010/main" val="878136695"/>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alukah.net/sharia/0/68570"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dirty="0"/>
              <a:t>ترحيب بالحضور</a:t>
            </a:r>
          </a:p>
          <a:p>
            <a:r>
              <a:rPr lang="ar-EG" dirty="0"/>
              <a:t>تعريف بمبادرة تزكية وعمارة ومؤسسة طابة</a:t>
            </a:r>
          </a:p>
          <a:p>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1</a:t>
            </a:fld>
            <a:endParaRPr lang="en-GB"/>
          </a:p>
        </p:txBody>
      </p:sp>
      <p:sp>
        <p:nvSpPr>
          <p:cNvPr id="5" name="Header Placeholder 4">
            <a:extLst>
              <a:ext uri="{FF2B5EF4-FFF2-40B4-BE49-F238E27FC236}">
                <a16:creationId xmlns:a16="http://schemas.microsoft.com/office/drawing/2014/main" id="{B2716802-6042-2CE9-9EC3-11743579A3A7}"/>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3813751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a:t>تعريفات رئيسية</a:t>
            </a:r>
          </a:p>
          <a:p>
            <a:r>
              <a:rPr lang="ar-EG"/>
              <a:t>تحرير للمصطلحات</a:t>
            </a:r>
          </a:p>
          <a:p>
            <a:endParaRPr lang="ar-EG"/>
          </a:p>
          <a:p>
            <a:r>
              <a:rPr lang="ar-EG"/>
              <a:t>تقسيم التزكية إلى علم وعمل وثمرة</a:t>
            </a:r>
          </a:p>
          <a:p>
            <a:endParaRPr lang="ar-EG"/>
          </a:p>
          <a:p>
            <a:r>
              <a:rPr lang="ar-EG"/>
              <a:t>تفصيل الإنسان وتقسيمه من تراكيب مختلفة متعددة</a:t>
            </a:r>
            <a:endParaRPr lang="en-GB"/>
          </a:p>
        </p:txBody>
      </p:sp>
      <p:sp>
        <p:nvSpPr>
          <p:cNvPr id="4" name="Slide Number Placeholder 3"/>
          <p:cNvSpPr>
            <a:spLocks noGrp="1"/>
          </p:cNvSpPr>
          <p:nvPr>
            <p:ph type="sldNum" sz="quarter" idx="5"/>
          </p:nvPr>
        </p:nvSpPr>
        <p:spPr/>
        <p:txBody>
          <a:bodyPr/>
          <a:lstStyle/>
          <a:p>
            <a:fld id="{F628BDEC-F2BF-4C87-BAD9-D3CBEE7F64BC}" type="slidenum">
              <a:rPr lang="en-GB" smtClean="0"/>
              <a:t>2</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287535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3</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2377212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p:nvPr>
        </p:nvSpPr>
        <p:spPr/>
        <p:txBody>
          <a:bodyPr/>
          <a:lstStyle/>
          <a:p>
            <a:endParaRPr lang="en-GB"/>
          </a:p>
        </p:txBody>
      </p:sp>
      <p:sp>
        <p:nvSpPr>
          <p:cNvPr id="5" name="Slide Number Placeholder 4"/>
          <p:cNvSpPr>
            <a:spLocks noGrp="1"/>
          </p:cNvSpPr>
          <p:nvPr>
            <p:ph type="sldNum" sz="quarter" idx="5"/>
          </p:nvPr>
        </p:nvSpPr>
        <p:spPr/>
        <p:txBody>
          <a:bodyPr/>
          <a:lstStyle/>
          <a:p>
            <a:fld id="{F628BDEC-F2BF-4C87-BAD9-D3CBEE7F64BC}" type="slidenum">
              <a:rPr lang="en-GB" smtClean="0"/>
              <a:t>4</a:t>
            </a:fld>
            <a:endParaRPr lang="en-GB"/>
          </a:p>
        </p:txBody>
      </p:sp>
    </p:spTree>
    <p:extLst>
      <p:ext uri="{BB962C8B-B14F-4D97-AF65-F5344CB8AC3E}">
        <p14:creationId xmlns:p14="http://schemas.microsoft.com/office/powerpoint/2010/main" val="3174649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dirty="0"/>
              <a:t>التعرف على النبي من العقيدة</a:t>
            </a:r>
          </a:p>
          <a:p>
            <a:endParaRPr lang="ar-EG" dirty="0"/>
          </a:p>
          <a:p>
            <a:r>
              <a:rPr lang="ar-EG" dirty="0"/>
              <a:t>السيرة تقرأ بتصورك عن شخصية وصفات صاحبها، المشايخ كانوا يعلمونا نقرأ الشمائل قبل السيرة حتى لا نحكم أحكام خاطئة</a:t>
            </a:r>
          </a:p>
          <a:p>
            <a:endParaRPr lang="ar-EG" dirty="0"/>
          </a:p>
          <a:p>
            <a:r>
              <a:rPr lang="ar-EG" dirty="0"/>
              <a:t>صفاته كلها جمال صلى الله عليه </a:t>
            </a:r>
            <a:r>
              <a:rPr lang="ar-EG" dirty="0" err="1"/>
              <a:t>وآله</a:t>
            </a:r>
            <a:r>
              <a:rPr lang="ar-EG" dirty="0"/>
              <a:t> وسلّم، والنفس السوية تعشق الجمال</a:t>
            </a: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5</a:t>
            </a:fld>
            <a:endParaRPr lang="en-GB"/>
          </a:p>
        </p:txBody>
      </p:sp>
      <p:sp>
        <p:nvSpPr>
          <p:cNvPr id="5" name="Header Placeholder 4">
            <a:extLst>
              <a:ext uri="{FF2B5EF4-FFF2-40B4-BE49-F238E27FC236}">
                <a16:creationId xmlns:a16="http://schemas.microsoft.com/office/drawing/2014/main" id="{171A94DC-D431-C85C-7719-4C88B327EDED}"/>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3173093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ar-EG" dirty="0"/>
              <a:t>النفوس تحب إمّا لجمال أو لكمال أو لنوال، ونحن قد كلّفنا بمحبّته صلّى الله عليه </a:t>
            </a:r>
            <a:r>
              <a:rPr lang="ar-EG" dirty="0" err="1"/>
              <a:t>وآله</a:t>
            </a:r>
            <a:r>
              <a:rPr lang="ar-EG" dirty="0"/>
              <a:t> وسلّم:</a:t>
            </a:r>
          </a:p>
          <a:p>
            <a:pPr marL="171450" indent="-171450">
              <a:buFontTx/>
              <a:buChar char="-"/>
            </a:pPr>
            <a:endParaRPr lang="ar-EG" dirty="0"/>
          </a:p>
          <a:p>
            <a:pPr marL="0" indent="0">
              <a:buFontTx/>
              <a:buNone/>
            </a:pPr>
            <a:r>
              <a:rPr lang="ar-EG" dirty="0"/>
              <a:t>"</a:t>
            </a:r>
            <a:r>
              <a:rPr lang="ar-EG" b="0" i="0" dirty="0">
                <a:solidFill>
                  <a:srgbClr val="555555"/>
                </a:solidFill>
                <a:effectLst/>
                <a:highlight>
                  <a:srgbClr val="F9F9F9"/>
                </a:highlight>
                <a:latin typeface="Amiri"/>
              </a:rPr>
              <a:t>لَا يُؤْمِنُ أحَدُكُمْ، حتَّى أكُونَ أحَبَّ إلَيْهِ مِن والِدِهِ ووَلَدِهِ والنَّاسِ أجْمَعِينَ" – رواه البخاري</a:t>
            </a: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6</a:t>
            </a:fld>
            <a:endParaRPr lang="en-GB"/>
          </a:p>
        </p:txBody>
      </p:sp>
      <p:sp>
        <p:nvSpPr>
          <p:cNvPr id="5" name="Header Placeholder 4">
            <a:extLst>
              <a:ext uri="{FF2B5EF4-FFF2-40B4-BE49-F238E27FC236}">
                <a16:creationId xmlns:a16="http://schemas.microsoft.com/office/drawing/2014/main" id="{171A94DC-D431-C85C-7719-4C88B327EDED}"/>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1627679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dirty="0"/>
              <a:t>أشرف نسب على الإطلاق</a:t>
            </a: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7</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3647802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dirty="0"/>
              <a:t>المسمّى إذا كان عظيم عند العرب تعدّدت أسماؤه</a:t>
            </a:r>
          </a:p>
          <a:p>
            <a:endParaRPr lang="ar-EG" dirty="0"/>
          </a:p>
          <a:p>
            <a:r>
              <a:rPr lang="ar-EG" dirty="0"/>
              <a:t>الإمام السيوطي عدّ للنبي صلّى الله عليه </a:t>
            </a:r>
            <a:r>
              <a:rPr lang="ar-EG" dirty="0" err="1"/>
              <a:t>وآله</a:t>
            </a:r>
            <a:r>
              <a:rPr lang="ar-EG" dirty="0"/>
              <a:t> وسلّم 500 </a:t>
            </a:r>
            <a:r>
              <a:rPr lang="ar-EG" dirty="0" err="1"/>
              <a:t>إسم</a:t>
            </a:r>
            <a:endParaRPr lang="ar-EG" dirty="0"/>
          </a:p>
          <a:p>
            <a:endParaRPr lang="ar-EG" dirty="0"/>
          </a:p>
          <a:p>
            <a:r>
              <a:rPr lang="ar-EG" dirty="0"/>
              <a:t>محمد: </a:t>
            </a:r>
            <a:r>
              <a:rPr lang="ar-EG" b="0" i="0" dirty="0">
                <a:solidFill>
                  <a:srgbClr val="4D5156"/>
                </a:solidFill>
                <a:effectLst/>
                <a:latin typeface="Arial" panose="020B0604020202020204" pitchFamily="34" charset="0"/>
              </a:rPr>
              <a:t>معناه: </a:t>
            </a:r>
            <a:r>
              <a:rPr lang="ar-EG" b="1" i="0" dirty="0">
                <a:solidFill>
                  <a:srgbClr val="5F6368"/>
                </a:solidFill>
                <a:effectLst/>
                <a:latin typeface="Arial" panose="020B0604020202020204" pitchFamily="34" charset="0"/>
              </a:rPr>
              <a:t>المحمود الخصال، المثني عليه، المشكور، المرضيُّ الأفعال، المفضَّل</a:t>
            </a:r>
          </a:p>
          <a:p>
            <a:endParaRPr lang="ar-EG" b="1" i="0" dirty="0">
              <a:solidFill>
                <a:srgbClr val="5F6368"/>
              </a:solidFill>
              <a:effectLst/>
              <a:latin typeface="Arial" panose="020B0604020202020204" pitchFamily="34" charset="0"/>
            </a:endParaRPr>
          </a:p>
          <a:p>
            <a:r>
              <a:rPr lang="ar-EG" b="1" i="0" dirty="0">
                <a:solidFill>
                  <a:srgbClr val="5F6368"/>
                </a:solidFill>
                <a:effectLst/>
                <a:latin typeface="Arial" panose="020B0604020202020204" pitchFamily="34" charset="0"/>
              </a:rPr>
              <a:t>أحمد أفعل التفضيل من الحمد</a:t>
            </a:r>
          </a:p>
          <a:p>
            <a:endParaRPr lang="ar-EG" b="1" i="0" dirty="0">
              <a:solidFill>
                <a:srgbClr val="5F6368"/>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ar-EG" b="0" i="0" dirty="0">
                <a:solidFill>
                  <a:srgbClr val="555555"/>
                </a:solidFill>
                <a:effectLst/>
                <a:latin typeface="Amiri"/>
              </a:rPr>
              <a:t> أنا محمدُ ، وأنا أحمدُ ، وأنا نبيُّ الرحمةِ ، ونبيُّ التوبةِ ، وأنا الْمُقَفِّى ، وأنا الحاشرُ ، ونبيُّ الملاحِمِ</a:t>
            </a:r>
          </a:p>
          <a:p>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8</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7297193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dirty="0"/>
              <a:t>أغرّ أي أبيض ومنير</a:t>
            </a:r>
            <a:endParaRPr lang="ar-EG" b="0" i="0" dirty="0">
              <a:solidFill>
                <a:srgbClr val="555555"/>
              </a:solidFill>
              <a:effectLst/>
              <a:latin typeface="Amiri"/>
            </a:endParaRPr>
          </a:p>
          <a:p>
            <a:endParaRPr lang="en-GB" dirty="0"/>
          </a:p>
          <a:p>
            <a:r>
              <a:rPr lang="ar-EG" dirty="0"/>
              <a:t>الأبيات لسيدنا حسان بن ثابت</a:t>
            </a: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9</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452868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dirty="0"/>
              <a:t>حديث هند بن أبي هالة</a:t>
            </a:r>
            <a:endParaRPr lang="ar-EG" b="0" i="0" dirty="0">
              <a:solidFill>
                <a:srgbClr val="555555"/>
              </a:solidFill>
              <a:effectLst/>
              <a:latin typeface="Amiri"/>
            </a:endParaRPr>
          </a:p>
          <a:p>
            <a:endParaRPr lang="ar-EG" dirty="0"/>
          </a:p>
          <a:p>
            <a:r>
              <a:rPr lang="ar-EG" dirty="0"/>
              <a:t>أزج الحاجبين يعني طويل الحاجبين مع تقوس فيهما</a:t>
            </a:r>
          </a:p>
          <a:p>
            <a:endParaRPr lang="ar-EG" dirty="0"/>
          </a:p>
          <a:p>
            <a:r>
              <a:rPr lang="ar-EG" dirty="0"/>
              <a:t>أقنى العرنين يعني ارتفاع في </a:t>
            </a:r>
            <a:r>
              <a:rPr lang="ar-EG"/>
              <a:t>وسط الأنف مع </a:t>
            </a:r>
            <a:r>
              <a:rPr lang="ar-EG" dirty="0"/>
              <a:t>دقته</a:t>
            </a: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10</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23080948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11</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1185794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dirty="0"/>
              <a:t>حديث هند بن أبي هالة</a:t>
            </a:r>
            <a:endParaRPr lang="ar-EG" b="0" i="0" dirty="0">
              <a:solidFill>
                <a:srgbClr val="555555"/>
              </a:solidFill>
              <a:effectLst/>
              <a:latin typeface="Amiri"/>
            </a:endParaRPr>
          </a:p>
          <a:p>
            <a:endParaRPr lang="ar-EG" dirty="0"/>
          </a:p>
          <a:p>
            <a:r>
              <a:rPr lang="ar-EG" dirty="0"/>
              <a:t>أزج الحاجبين يعني طويل الحاجبين مع تقوس فيهما</a:t>
            </a:r>
          </a:p>
          <a:p>
            <a:endParaRPr lang="ar-EG" dirty="0"/>
          </a:p>
          <a:p>
            <a:r>
              <a:rPr lang="ar-EG" dirty="0"/>
              <a:t>أقنى العرنين يعني ارتفاع في </a:t>
            </a:r>
            <a:r>
              <a:rPr lang="ar-EG"/>
              <a:t>وسط الأنف مع </a:t>
            </a:r>
            <a:r>
              <a:rPr lang="ar-EG" dirty="0"/>
              <a:t>دقته</a:t>
            </a: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12</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5239627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dirty="0"/>
              <a:t>حديث هند بن أبي هالة</a:t>
            </a:r>
            <a:endParaRPr lang="ar-EG" b="0" i="0" dirty="0">
              <a:solidFill>
                <a:srgbClr val="555555"/>
              </a:solidFill>
              <a:effectLst/>
              <a:latin typeface="Amiri"/>
            </a:endParaRPr>
          </a:p>
          <a:p>
            <a:endParaRPr lang="ar-EG" dirty="0"/>
          </a:p>
          <a:p>
            <a:r>
              <a:rPr lang="ar-EG" dirty="0"/>
              <a:t>أزج الحاجبين يعني طويل الحاجبين مع تقوس فيهما</a:t>
            </a:r>
          </a:p>
          <a:p>
            <a:endParaRPr lang="ar-EG" dirty="0"/>
          </a:p>
          <a:p>
            <a:r>
              <a:rPr lang="ar-EG" dirty="0"/>
              <a:t>أقنى العرنين يعني ارتفاع في </a:t>
            </a:r>
            <a:r>
              <a:rPr lang="ar-EG"/>
              <a:t>وسط الأنف مع </a:t>
            </a:r>
            <a:r>
              <a:rPr lang="ar-EG" dirty="0"/>
              <a:t>دقته</a:t>
            </a: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13</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3747436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dirty="0"/>
              <a:t>المربوع هو المتوسط والمشذب هو الطويل جدا، يعني إلى الطول أقرب</a:t>
            </a:r>
          </a:p>
          <a:p>
            <a:endParaRPr lang="ar-EG" dirty="0"/>
          </a:p>
          <a:p>
            <a:r>
              <a:rPr lang="ar-EG" dirty="0"/>
              <a:t>أزهر يعني أبيض مشرب بحمرة</a:t>
            </a:r>
          </a:p>
          <a:p>
            <a:endParaRPr lang="ar-EG" dirty="0"/>
          </a:p>
          <a:p>
            <a:r>
              <a:rPr lang="ar-EG" dirty="0"/>
              <a:t>رجل الشعر يعني فيه تموج، ولا سلس تماما ولا خشن</a:t>
            </a:r>
          </a:p>
          <a:p>
            <a:endParaRPr lang="ar-EG" dirty="0"/>
          </a:p>
          <a:p>
            <a:r>
              <a:rPr lang="ar-EG" dirty="0"/>
              <a:t>أزجّ يعني طويل الحواجب مع تقوّس فيهما</a:t>
            </a:r>
          </a:p>
          <a:p>
            <a:endParaRPr lang="ar-EG" dirty="0"/>
          </a:p>
          <a:p>
            <a:r>
              <a:rPr lang="ar-EG" dirty="0"/>
              <a:t>أدعج يعني شديد سواد السواد شديد بياض البياض في العينين</a:t>
            </a:r>
          </a:p>
          <a:p>
            <a:endParaRPr lang="ar-EG" dirty="0"/>
          </a:p>
          <a:p>
            <a:r>
              <a:rPr lang="ar-EG" dirty="0"/>
              <a:t>أنجل يعني واسع العينين</a:t>
            </a:r>
          </a:p>
          <a:p>
            <a:endParaRPr lang="ar-EG" dirty="0"/>
          </a:p>
          <a:p>
            <a:r>
              <a:rPr lang="ar-EG" dirty="0"/>
              <a:t>أشكل يعني شيء من الحمرة في العينين</a:t>
            </a: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14</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41885458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dirty="0"/>
              <a:t>ضليع الفم يعني واسع الفم، من علامات الفصاحة عند العرب</a:t>
            </a:r>
          </a:p>
          <a:p>
            <a:endParaRPr lang="ar-EG" dirty="0"/>
          </a:p>
          <a:p>
            <a:r>
              <a:rPr lang="ar-EG" dirty="0"/>
              <a:t>أشنب يعني جميل الأسنان في بياضها </a:t>
            </a:r>
            <a:r>
              <a:rPr lang="ar-EG" dirty="0" err="1"/>
              <a:t>وصفاوها</a:t>
            </a:r>
            <a:endParaRPr lang="ar-EG" dirty="0"/>
          </a:p>
          <a:p>
            <a:endParaRPr lang="ar-EG" dirty="0"/>
          </a:p>
          <a:p>
            <a:r>
              <a:rPr lang="ar-EG" dirty="0"/>
              <a:t>مفلج الأسنان يعني فيه فرجة بينهم (كان إذا تكلم رئي كالنور يخرج من بين ثناياه)</a:t>
            </a:r>
          </a:p>
          <a:p>
            <a:endParaRPr lang="ar-EG" dirty="0"/>
          </a:p>
          <a:p>
            <a:endParaRPr lang="ar-EG" dirty="0"/>
          </a:p>
          <a:p>
            <a:r>
              <a:rPr lang="ar-EG" dirty="0"/>
              <a:t>رحب الراحة يعني واسع راحة اليد</a:t>
            </a:r>
          </a:p>
          <a:p>
            <a:endParaRPr lang="ar-EG" dirty="0"/>
          </a:p>
          <a:p>
            <a:r>
              <a:rPr lang="ar-EG" dirty="0" err="1"/>
              <a:t>شثن</a:t>
            </a:r>
            <a:r>
              <a:rPr lang="ar-EG" dirty="0"/>
              <a:t> الكفين والقدمين يعني فيهما كبر وضخامة</a:t>
            </a:r>
          </a:p>
          <a:p>
            <a:endParaRPr lang="ar-EG" dirty="0"/>
          </a:p>
          <a:p>
            <a:r>
              <a:rPr lang="ar-EG" dirty="0"/>
              <a:t>إذا زال </a:t>
            </a:r>
            <a:r>
              <a:rPr lang="ar-EG" dirty="0" err="1"/>
              <a:t>زال</a:t>
            </a:r>
            <a:r>
              <a:rPr lang="ar-EG" dirty="0"/>
              <a:t> تقلعا يعني رفع قدميه بقوة، ويخطو تكفأ يعني فيه ميل في مشيه إلى الأمام، يمشي هونا يعني بتواضع وأدب</a:t>
            </a: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15</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13216081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16</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3649577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17</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2153222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b="0" i="0" dirty="0">
                <a:solidFill>
                  <a:srgbClr val="4D5156"/>
                </a:solidFill>
                <a:effectLst/>
                <a:latin typeface="Arial" panose="020B0604020202020204" pitchFamily="34" charset="0"/>
              </a:rPr>
              <a:t>فرأيت رسول الله صلى الله عليه وسلم، يتتبع </a:t>
            </a:r>
            <a:r>
              <a:rPr lang="ar-EG" b="1" i="0" dirty="0">
                <a:solidFill>
                  <a:srgbClr val="5F6368"/>
                </a:solidFill>
                <a:effectLst/>
                <a:latin typeface="Arial" panose="020B0604020202020204" pitchFamily="34" charset="0"/>
              </a:rPr>
              <a:t>الدباء</a:t>
            </a:r>
            <a:r>
              <a:rPr lang="ar-EG" b="0" i="0" dirty="0">
                <a:solidFill>
                  <a:srgbClr val="4D5156"/>
                </a:solidFill>
                <a:effectLst/>
                <a:latin typeface="Arial" panose="020B0604020202020204" pitchFamily="34" charset="0"/>
              </a:rPr>
              <a:t> من حوالي الصحيفة، فلم أزل أحب </a:t>
            </a:r>
            <a:r>
              <a:rPr lang="ar-EG" b="1" i="0" dirty="0">
                <a:solidFill>
                  <a:srgbClr val="5F6368"/>
                </a:solidFill>
                <a:effectLst/>
                <a:latin typeface="Arial" panose="020B0604020202020204" pitchFamily="34" charset="0"/>
              </a:rPr>
              <a:t>الدباء</a:t>
            </a:r>
            <a:r>
              <a:rPr lang="ar-EG" b="0" i="0" dirty="0">
                <a:solidFill>
                  <a:srgbClr val="4D5156"/>
                </a:solidFill>
                <a:effectLst/>
                <a:latin typeface="Arial" panose="020B0604020202020204" pitchFamily="34" charset="0"/>
              </a:rPr>
              <a:t> من ذلك اليوم – سيدنا أنس</a:t>
            </a:r>
          </a:p>
          <a:p>
            <a:endParaRPr lang="ar-EG" b="0" i="0" dirty="0">
              <a:solidFill>
                <a:srgbClr val="4D5156"/>
              </a:solidFill>
              <a:effectLst/>
              <a:latin typeface="Arial" panose="020B0604020202020204" pitchFamily="34" charset="0"/>
            </a:endParaRPr>
          </a:p>
          <a:p>
            <a:r>
              <a:rPr lang="ar-EG" b="0" i="0" dirty="0">
                <a:solidFill>
                  <a:srgbClr val="4D5156"/>
                </a:solidFill>
                <a:effectLst/>
                <a:latin typeface="Arial" panose="020B0604020202020204" pitchFamily="34" charset="0"/>
              </a:rPr>
              <a:t>قال النووي: </a:t>
            </a:r>
            <a:r>
              <a:rPr lang="ar-EG" b="0" i="0" dirty="0">
                <a:solidFill>
                  <a:srgbClr val="012D6B"/>
                </a:solidFill>
                <a:effectLst/>
                <a:latin typeface="Lotus Linotype"/>
              </a:rPr>
              <a:t>وأنه يستحب أن يحب الدباء ، وكذلك كل شيء كان رسول الله صلى الله عليه وسلم يحبه وأنه يحرص على تحصيل ذلك</a:t>
            </a: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18</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20019557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b="0" i="0" dirty="0">
                <a:solidFill>
                  <a:srgbClr val="4D5156"/>
                </a:solidFill>
                <a:effectLst/>
                <a:latin typeface="Arial" panose="020B0604020202020204" pitchFamily="34" charset="0"/>
              </a:rPr>
              <a:t>فرأيت رسول الله صلى الله عليه وسلم، يتتبع </a:t>
            </a:r>
            <a:r>
              <a:rPr lang="ar-EG" b="1" i="0" dirty="0">
                <a:solidFill>
                  <a:srgbClr val="5F6368"/>
                </a:solidFill>
                <a:effectLst/>
                <a:latin typeface="Arial" panose="020B0604020202020204" pitchFamily="34" charset="0"/>
              </a:rPr>
              <a:t>الدباء</a:t>
            </a:r>
            <a:r>
              <a:rPr lang="ar-EG" b="0" i="0" dirty="0">
                <a:solidFill>
                  <a:srgbClr val="4D5156"/>
                </a:solidFill>
                <a:effectLst/>
                <a:latin typeface="Arial" panose="020B0604020202020204" pitchFamily="34" charset="0"/>
              </a:rPr>
              <a:t> من حوالي الصحيفة، فلم أزل أحب </a:t>
            </a:r>
            <a:r>
              <a:rPr lang="ar-EG" b="1" i="0" dirty="0">
                <a:solidFill>
                  <a:srgbClr val="5F6368"/>
                </a:solidFill>
                <a:effectLst/>
                <a:latin typeface="Arial" panose="020B0604020202020204" pitchFamily="34" charset="0"/>
              </a:rPr>
              <a:t>الدباء</a:t>
            </a:r>
            <a:r>
              <a:rPr lang="ar-EG" b="0" i="0" dirty="0">
                <a:solidFill>
                  <a:srgbClr val="4D5156"/>
                </a:solidFill>
                <a:effectLst/>
                <a:latin typeface="Arial" panose="020B0604020202020204" pitchFamily="34" charset="0"/>
              </a:rPr>
              <a:t> من ذلك اليوم – سيدنا أنس</a:t>
            </a:r>
          </a:p>
          <a:p>
            <a:endParaRPr lang="ar-EG" b="0" i="0" dirty="0">
              <a:solidFill>
                <a:srgbClr val="4D5156"/>
              </a:solidFill>
              <a:effectLst/>
              <a:latin typeface="Arial" panose="020B0604020202020204" pitchFamily="34" charset="0"/>
            </a:endParaRPr>
          </a:p>
          <a:p>
            <a:r>
              <a:rPr lang="ar-EG" b="0" i="0" dirty="0">
                <a:solidFill>
                  <a:srgbClr val="4D5156"/>
                </a:solidFill>
                <a:effectLst/>
                <a:latin typeface="Arial" panose="020B0604020202020204" pitchFamily="34" charset="0"/>
              </a:rPr>
              <a:t>قال النووي: </a:t>
            </a:r>
            <a:r>
              <a:rPr lang="ar-EG" b="0" i="0" dirty="0">
                <a:solidFill>
                  <a:srgbClr val="012D6B"/>
                </a:solidFill>
                <a:effectLst/>
                <a:latin typeface="Lotus Linotype"/>
              </a:rPr>
              <a:t>وأنه يستحب أن يحب الدباء ، وكذلك كل شيء كان رسول الله صلى الله عليه وسلم يحبه وأنه يحرص على تحصيل ذلك</a:t>
            </a: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19</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3484706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sz="2800" b="0" i="0" dirty="0">
                <a:solidFill>
                  <a:srgbClr val="000000"/>
                </a:solidFill>
                <a:effectLst/>
                <a:latin typeface="Simplified Arabic" panose="02020603050405020304" pitchFamily="18" charset="-78"/>
                <a:cs typeface="Simplified Arabic" panose="02020603050405020304" pitchFamily="18" charset="-78"/>
              </a:rPr>
              <a:t>الخلق: هيئة راسخة في النفس عنها تصدر الأفعال بسهولة ويسر</a:t>
            </a:r>
          </a:p>
          <a:p>
            <a:endParaRPr lang="ar-EG" sz="2800" b="0" i="0" dirty="0">
              <a:solidFill>
                <a:srgbClr val="000000"/>
              </a:solidFill>
              <a:effectLst/>
              <a:latin typeface="Simplified Arabic" panose="02020603050405020304" pitchFamily="18" charset="-78"/>
              <a:cs typeface="Simplified Arabic" panose="02020603050405020304" pitchFamily="18" charset="-78"/>
            </a:endParaRPr>
          </a:p>
          <a:p>
            <a:r>
              <a:rPr lang="ar-EG" sz="2800" b="0" i="0" dirty="0">
                <a:solidFill>
                  <a:srgbClr val="000000"/>
                </a:solidFill>
                <a:effectLst/>
                <a:latin typeface="Simplified Arabic" panose="02020603050405020304" pitchFamily="18" charset="-78"/>
                <a:cs typeface="Simplified Arabic" panose="02020603050405020304" pitchFamily="18" charset="-78"/>
              </a:rPr>
              <a:t>لا يُدْرِك شأوَه أحدٌ مِن الخلق، ولذلك تَحْتَمِل من جهتهم ما لا يحتمله أحد من البشر</a:t>
            </a:r>
            <a:endParaRPr lang="ar-EG" sz="1800" b="0" i="0" dirty="0">
              <a:solidFill>
                <a:srgbClr val="000000"/>
              </a:solidFill>
              <a:effectLst/>
              <a:latin typeface="Simplified Arabic" panose="02020603050405020304" pitchFamily="18" charset="-78"/>
              <a:cs typeface="Simplified Arabic" panose="02020603050405020304" pitchFamily="18" charset="-78"/>
            </a:endParaRPr>
          </a:p>
          <a:p>
            <a:endParaRPr lang="ar-EG" sz="1800" b="0" i="0" dirty="0">
              <a:solidFill>
                <a:srgbClr val="000000"/>
              </a:solidFill>
              <a:effectLst/>
              <a:latin typeface="Simplified Arabic" panose="02020603050405020304" pitchFamily="18" charset="-78"/>
              <a:cs typeface="Simplified Arabic" panose="02020603050405020304" pitchFamily="18" charset="-78"/>
            </a:endParaRPr>
          </a:p>
          <a:p>
            <a:r>
              <a:rPr lang="ar-EG" sz="1800" b="0" i="0" dirty="0">
                <a:solidFill>
                  <a:srgbClr val="000000"/>
                </a:solidFill>
                <a:effectLst/>
                <a:latin typeface="Simplified Arabic" panose="02020603050405020304" pitchFamily="18" charset="-78"/>
                <a:cs typeface="Simplified Arabic" panose="02020603050405020304" pitchFamily="18" charset="-78"/>
              </a:rPr>
              <a:t>قال ابن جُزَي: وتفصيل ذلك: أنَّ رسولَ الله صلى الله عليه وسلم جمع كل فضيلة، وحاز كل خصلة جميلة، فمن ذلك: شرف النسب، ووفور العقل، وكثرة العلم والعبادة، وشدة الحياء، والسخاء، والصدْق، والشجاعة، والصبر، والشكر، والمروءة، </a:t>
            </a:r>
            <a:r>
              <a:rPr lang="ar-EG" sz="1800" b="0" i="0" dirty="0" err="1">
                <a:solidFill>
                  <a:srgbClr val="000000"/>
                </a:solidFill>
                <a:effectLst/>
                <a:latin typeface="Simplified Arabic" panose="02020603050405020304" pitchFamily="18" charset="-78"/>
                <a:cs typeface="Simplified Arabic" panose="02020603050405020304" pitchFamily="18" charset="-78"/>
              </a:rPr>
              <a:t>والتوءدة</a:t>
            </a:r>
            <a:r>
              <a:rPr lang="ar-EG" sz="1800" b="0" i="0" dirty="0">
                <a:solidFill>
                  <a:srgbClr val="000000"/>
                </a:solidFill>
                <a:effectLst/>
                <a:latin typeface="Simplified Arabic" panose="02020603050405020304" pitchFamily="18" charset="-78"/>
                <a:cs typeface="Simplified Arabic" panose="02020603050405020304" pitchFamily="18" charset="-78"/>
              </a:rPr>
              <a:t>، والاقتصاد، والزهد، والتواضع، والشفقة، والعدل، والعفو، وكظم الغيظ، وصلة الرحم، وحُسن المعاشرة، وحسن التدبير، وفصاحة اللسان، وقوة الحواس، وحسن الصورة، وغير ذلك، حسبما ورد في أخباره وسِيرَه صلى الله عليه وسلم، ولذلك قال:</a:t>
            </a:r>
            <a:r>
              <a:rPr lang="ar-EG" sz="1800" b="1" i="0" dirty="0">
                <a:solidFill>
                  <a:srgbClr val="000000"/>
                </a:solidFill>
                <a:effectLst/>
                <a:latin typeface="Simplified Arabic" panose="02020603050405020304" pitchFamily="18" charset="-78"/>
                <a:cs typeface="Simplified Arabic" panose="02020603050405020304" pitchFamily="18" charset="-78"/>
              </a:rPr>
              <a:t> " بُعثت لأتمم مكارمَ الأخلاق "</a:t>
            </a: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20</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1142744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21</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5563357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b="1" i="0" dirty="0">
                <a:solidFill>
                  <a:srgbClr val="000000"/>
                </a:solidFill>
                <a:effectLst/>
                <a:latin typeface="Traditional Arabic" panose="02020603050405020304" pitchFamily="18" charset="-78"/>
                <a:cs typeface="Traditional Arabic" panose="02020603050405020304" pitchFamily="18" charset="-78"/>
              </a:rPr>
              <a:t> عن ابن عباس ، في قول الله في كتابه </a:t>
            </a:r>
            <a:r>
              <a:rPr lang="ar-EG" b="1" i="0" dirty="0">
                <a:solidFill>
                  <a:srgbClr val="003468"/>
                </a:solidFill>
                <a:effectLst/>
                <a:latin typeface="Traditional Arabic" panose="02020603050405020304" pitchFamily="18" charset="-78"/>
                <a:cs typeface="Traditional Arabic" panose="02020603050405020304" pitchFamily="18" charset="-78"/>
              </a:rPr>
              <a:t>( وَمَا أَرْسَلْنَاكَ إِلا رَحْمَةً لِلْعَالَمِينَ )</a:t>
            </a:r>
            <a:r>
              <a:rPr lang="ar-EG" b="1" i="0" dirty="0">
                <a:solidFill>
                  <a:srgbClr val="000000"/>
                </a:solidFill>
                <a:effectLst/>
                <a:latin typeface="Traditional Arabic" panose="02020603050405020304" pitchFamily="18" charset="-78"/>
                <a:cs typeface="Traditional Arabic" panose="02020603050405020304" pitchFamily="18" charset="-78"/>
              </a:rPr>
              <a:t> قال: من آمن بالله واليوم الآخر كُتب له الرحمة في الدنيا والآخرة ، ومن لم يؤمن بالله ورسوله ، عوفي مما أصاب الأمم من الخسف والقذف.</a:t>
            </a:r>
          </a:p>
          <a:p>
            <a:endParaRPr lang="ar-EG" b="1" i="0" dirty="0">
              <a:solidFill>
                <a:srgbClr val="000000"/>
              </a:solidFill>
              <a:effectLst/>
              <a:latin typeface="Traditional Arabic" panose="02020603050405020304" pitchFamily="18" charset="-78"/>
              <a:cs typeface="Traditional Arabic" panose="02020603050405020304" pitchFamily="18" charset="-78"/>
            </a:endParaRPr>
          </a:p>
          <a:p>
            <a:r>
              <a:rPr lang="ar-EG" b="1" i="0" dirty="0">
                <a:solidFill>
                  <a:srgbClr val="000000"/>
                </a:solidFill>
                <a:effectLst/>
                <a:latin typeface="Traditional Arabic" panose="02020603050405020304" pitchFamily="18" charset="-78"/>
                <a:cs typeface="Traditional Arabic" panose="02020603050405020304" pitchFamily="18" charset="-78"/>
              </a:rPr>
              <a:t>البحر المديد:</a:t>
            </a:r>
          </a:p>
          <a:p>
            <a:endParaRPr lang="ar-EG" b="1" i="0" dirty="0">
              <a:solidFill>
                <a:srgbClr val="000000"/>
              </a:solidFill>
              <a:effectLst/>
              <a:latin typeface="Traditional Arabic" panose="02020603050405020304" pitchFamily="18" charset="-78"/>
              <a:cs typeface="Traditional Arabic" panose="02020603050405020304" pitchFamily="18" charset="-78"/>
            </a:endParaRPr>
          </a:p>
          <a:p>
            <a:r>
              <a:rPr lang="ar-EG" b="0" i="0" dirty="0">
                <a:solidFill>
                  <a:srgbClr val="000000"/>
                </a:solidFill>
                <a:effectLst/>
                <a:latin typeface="Simplified Arabic" panose="02020603050405020304" pitchFamily="18" charset="-78"/>
                <a:cs typeface="Simplified Arabic" panose="02020603050405020304" pitchFamily="18" charset="-78"/>
              </a:rPr>
              <a:t>{ وما أرسلناك } يا محمد { إِلا رحمةً للعالمين } أي: ما أرسلناك بما ذكر من الشرائع والأحكام، وغير ذلك مما هو مناط سعادة الدارين، لعلة من العلل، إلا لرحمتنا الواسعة للعالمين قاطبة. أو ما أرسلناك في حال من الأحوال، إلا حال كونك رحمة لهم، فإن ما بُعثتَ به سببٌ لسعادة الدارين، ومنشأ لانتظام مصالحهم في النشأتين</a:t>
            </a: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22</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42616209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b="1" i="0" dirty="0">
                <a:solidFill>
                  <a:srgbClr val="000000"/>
                </a:solidFill>
                <a:effectLst/>
                <a:latin typeface="Traditional Arabic" panose="02020603050405020304" pitchFamily="18" charset="-78"/>
                <a:cs typeface="Traditional Arabic" panose="02020603050405020304" pitchFamily="18" charset="-78"/>
              </a:rPr>
              <a:t> عن ابن عباس ، في قول الله في كتابه </a:t>
            </a:r>
            <a:r>
              <a:rPr lang="ar-EG" b="1" i="0" dirty="0">
                <a:solidFill>
                  <a:srgbClr val="003468"/>
                </a:solidFill>
                <a:effectLst/>
                <a:latin typeface="Traditional Arabic" panose="02020603050405020304" pitchFamily="18" charset="-78"/>
                <a:cs typeface="Traditional Arabic" panose="02020603050405020304" pitchFamily="18" charset="-78"/>
              </a:rPr>
              <a:t>( وَمَا أَرْسَلْنَاكَ إِلا رَحْمَةً لِلْعَالَمِينَ )</a:t>
            </a:r>
            <a:r>
              <a:rPr lang="ar-EG" b="1" i="0" dirty="0">
                <a:solidFill>
                  <a:srgbClr val="000000"/>
                </a:solidFill>
                <a:effectLst/>
                <a:latin typeface="Traditional Arabic" panose="02020603050405020304" pitchFamily="18" charset="-78"/>
                <a:cs typeface="Traditional Arabic" panose="02020603050405020304" pitchFamily="18" charset="-78"/>
              </a:rPr>
              <a:t> قال: من آمن بالله واليوم الآخر كُتب له الرحمة في الدنيا والآخرة ، ومن لم يؤمن بالله ورسوله ، عوفي مما أصاب الأمم من الخسف والقذف.</a:t>
            </a:r>
          </a:p>
          <a:p>
            <a:endParaRPr lang="ar-EG" b="1" i="0" dirty="0">
              <a:solidFill>
                <a:srgbClr val="000000"/>
              </a:solidFill>
              <a:effectLst/>
              <a:latin typeface="Traditional Arabic" panose="02020603050405020304" pitchFamily="18" charset="-78"/>
              <a:cs typeface="Traditional Arabic" panose="02020603050405020304" pitchFamily="18" charset="-78"/>
            </a:endParaRPr>
          </a:p>
          <a:p>
            <a:r>
              <a:rPr lang="ar-EG" b="1" i="0" dirty="0">
                <a:solidFill>
                  <a:srgbClr val="000000"/>
                </a:solidFill>
                <a:effectLst/>
                <a:latin typeface="Traditional Arabic" panose="02020603050405020304" pitchFamily="18" charset="-78"/>
                <a:cs typeface="Traditional Arabic" panose="02020603050405020304" pitchFamily="18" charset="-78"/>
              </a:rPr>
              <a:t>البحر المديد:</a:t>
            </a:r>
          </a:p>
          <a:p>
            <a:endParaRPr lang="ar-EG" b="1" i="0" dirty="0">
              <a:solidFill>
                <a:srgbClr val="000000"/>
              </a:solidFill>
              <a:effectLst/>
              <a:latin typeface="Traditional Arabic" panose="02020603050405020304" pitchFamily="18" charset="-78"/>
              <a:cs typeface="Traditional Arabic" panose="02020603050405020304" pitchFamily="18" charset="-78"/>
            </a:endParaRPr>
          </a:p>
          <a:p>
            <a:r>
              <a:rPr lang="ar-EG" b="0" i="0" dirty="0">
                <a:solidFill>
                  <a:srgbClr val="000000"/>
                </a:solidFill>
                <a:effectLst/>
                <a:latin typeface="Simplified Arabic" panose="02020603050405020304" pitchFamily="18" charset="-78"/>
                <a:cs typeface="Simplified Arabic" panose="02020603050405020304" pitchFamily="18" charset="-78"/>
              </a:rPr>
              <a:t>{ وما أرسلناك } يا محمد { إِلا رحمةً للعالمين } أي: ما أرسلناك بما ذكر من الشرائع والأحكام، وغير ذلك مما هو مناط سعادة الدارين، لعلة من العلل، إلا لرحمتنا الواسعة للعالمين قاطبة. أو ما أرسلناك في حال من الأحوال، إلا حال كونك رحمة لهم، فإن ما بُعثتَ به سببٌ لسعادة الدارين، ومنشأ لانتظام مصالحهم في النشأتين</a:t>
            </a:r>
          </a:p>
          <a:p>
            <a:endParaRPr lang="ar-EG" b="0" i="0" dirty="0">
              <a:solidFill>
                <a:srgbClr val="000000"/>
              </a:solidFill>
              <a:effectLst/>
              <a:latin typeface="Simplified Arabic" panose="02020603050405020304" pitchFamily="18" charset="-78"/>
              <a:cs typeface="Simplified Arabic" panose="02020603050405020304" pitchFamily="18" charset="-78"/>
            </a:endParaRPr>
          </a:p>
          <a:p>
            <a:r>
              <a:rPr lang="ar-EG" b="0" i="0" dirty="0">
                <a:solidFill>
                  <a:srgbClr val="000000"/>
                </a:solidFill>
                <a:effectLst/>
                <a:latin typeface="Tahoma" panose="020B0604030504040204" pitchFamily="34" charset="0"/>
              </a:rPr>
              <a:t> قال صلى الله عليه وسلم لجبريل عليه السلام: هل أصابك من هذه الرحمة شيء ؟ قال: نعم كنت أخشى العاقبة فأمنت لثناء الله تعالى عليّ في القرآن بقوله سبحانه: ﴿ </a:t>
            </a:r>
            <a:r>
              <a:rPr lang="ar-EG" b="0" i="0" dirty="0" err="1">
                <a:solidFill>
                  <a:srgbClr val="008000"/>
                </a:solidFill>
                <a:effectLst/>
                <a:latin typeface="Tahoma" panose="020B0604030504040204" pitchFamily="34" charset="0"/>
              </a:rPr>
              <a:t>ذِى</a:t>
            </a:r>
            <a:r>
              <a:rPr lang="ar-EG" b="0" i="0" dirty="0">
                <a:solidFill>
                  <a:srgbClr val="008000"/>
                </a:solidFill>
                <a:effectLst/>
                <a:latin typeface="Tahoma" panose="020B0604030504040204" pitchFamily="34" charset="0"/>
              </a:rPr>
              <a:t> قُوَّةٍ عِندَ </a:t>
            </a:r>
            <a:r>
              <a:rPr lang="ar-EG" b="0" i="0" dirty="0" err="1">
                <a:solidFill>
                  <a:srgbClr val="008000"/>
                </a:solidFill>
                <a:effectLst/>
                <a:latin typeface="Tahoma" panose="020B0604030504040204" pitchFamily="34" charset="0"/>
              </a:rPr>
              <a:t>ذِى</a:t>
            </a:r>
            <a:r>
              <a:rPr lang="ar-EG" b="0" i="0" dirty="0">
                <a:solidFill>
                  <a:srgbClr val="008000"/>
                </a:solidFill>
                <a:effectLst/>
                <a:latin typeface="Tahoma" panose="020B0604030504040204" pitchFamily="34" charset="0"/>
              </a:rPr>
              <a:t> الْعَرْشِ مَكِينٍ </a:t>
            </a:r>
            <a:r>
              <a:rPr lang="ar-EG" b="0" i="0" dirty="0">
                <a:solidFill>
                  <a:srgbClr val="000000"/>
                </a:solidFill>
                <a:effectLst/>
                <a:latin typeface="Tahoma" panose="020B0604030504040204" pitchFamily="34" charset="0"/>
              </a:rPr>
              <a:t>﴾ [التكوير:20].</a:t>
            </a:r>
            <a:br>
              <a:rPr lang="ar-EG" b="0" i="0" dirty="0">
                <a:solidFill>
                  <a:srgbClr val="000000"/>
                </a:solidFill>
                <a:effectLst/>
                <a:latin typeface="Tahoma" panose="020B0604030504040204" pitchFamily="34" charset="0"/>
              </a:rPr>
            </a:br>
            <a:br>
              <a:rPr lang="ar-EG" b="0" i="0" dirty="0">
                <a:solidFill>
                  <a:srgbClr val="000000"/>
                </a:solidFill>
                <a:effectLst/>
                <a:latin typeface="Tahoma" panose="020B0604030504040204" pitchFamily="34" charset="0"/>
              </a:rPr>
            </a:b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23</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28170088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EG" b="1" i="0" dirty="0">
                <a:solidFill>
                  <a:srgbClr val="000000"/>
                </a:solidFill>
                <a:effectLst/>
                <a:latin typeface="Traditional Arabic" panose="02020603050405020304" pitchFamily="18" charset="-78"/>
                <a:cs typeface="Traditional Arabic" panose="02020603050405020304" pitchFamily="18" charset="-78"/>
              </a:rPr>
              <a:t> </a:t>
            </a:r>
            <a:br>
              <a:rPr lang="ar-EG" b="0" i="0" dirty="0">
                <a:solidFill>
                  <a:srgbClr val="000000"/>
                </a:solidFill>
                <a:effectLst/>
                <a:latin typeface="Tahoma" panose="020B0604030504040204" pitchFamily="34" charset="0"/>
              </a:rPr>
            </a:b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سيدي</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أبي</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العبّاس</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المرسي</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فقال</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الأنبياء</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إلى</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أممهم</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عطية</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ونبينا</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سيدنا</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محمد</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صلى</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الله</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عليه</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وسلم</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هدية</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وفرق</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بين</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العطية</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والهدية</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أن</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العطية</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للمحتاجين</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والهدية</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 </a:t>
            </a:r>
            <a:r>
              <a:rPr lang="ar-SA"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للمحبوبين</a:t>
            </a:r>
            <a:r>
              <a:rPr lang="ar-SA" sz="1800" dirty="0">
                <a:solidFill>
                  <a:srgbClr val="000000"/>
                </a:solidFill>
                <a:effectLst/>
                <a:latin typeface="Calibri" panose="020F0502020204030204" pitchFamily="34" charset="0"/>
                <a:ea typeface="Times New Roman" panose="02020603050405020304" pitchFamily="18" charset="0"/>
                <a:cs typeface="Arabic Typesetting" panose="03020402040406030203" pitchFamily="66" charset="-78"/>
              </a:rPr>
              <a:t>."</a:t>
            </a:r>
            <a:endParaRPr lang="en-GB" sz="1800" dirty="0">
              <a:effectLst/>
              <a:latin typeface="Calibri" panose="020F0502020204030204" pitchFamily="34" charset="0"/>
              <a:ea typeface="Times New Roman" panose="02020603050405020304" pitchFamily="18" charset="0"/>
              <a:cs typeface="Arial" panose="020B0604020202020204" pitchFamily="34" charset="0"/>
            </a:endParaRPr>
          </a:p>
          <a:p>
            <a:br>
              <a:rPr lang="ar-EG" b="0" i="0" dirty="0">
                <a:solidFill>
                  <a:srgbClr val="000000"/>
                </a:solidFill>
                <a:effectLst/>
                <a:latin typeface="Tahoma" panose="020B0604030504040204" pitchFamily="34" charset="0"/>
              </a:rPr>
            </a:b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24</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31905958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b="0" i="0" dirty="0">
                <a:solidFill>
                  <a:srgbClr val="000000"/>
                </a:solidFill>
                <a:effectLst/>
                <a:latin typeface="Tahoma" panose="020B0604030504040204" pitchFamily="34" charset="0"/>
              </a:rPr>
              <a:t>في أحد شجّ وجهه الشريف، واستشهد سيدنا حمزة و70 من الصحابة، وكسرت رباعيّته، وسال الدم من وجهه صلى الله عليه </a:t>
            </a:r>
            <a:r>
              <a:rPr lang="ar-EG" b="0" i="0" dirty="0" err="1">
                <a:solidFill>
                  <a:srgbClr val="000000"/>
                </a:solidFill>
                <a:effectLst/>
                <a:latin typeface="Tahoma" panose="020B0604030504040204" pitchFamily="34" charset="0"/>
              </a:rPr>
              <a:t>وآله</a:t>
            </a:r>
            <a:r>
              <a:rPr lang="ar-EG" b="0" i="0" dirty="0">
                <a:solidFill>
                  <a:srgbClr val="000000"/>
                </a:solidFill>
                <a:effectLst/>
                <a:latin typeface="Tahoma" panose="020B0604030504040204" pitchFamily="34" charset="0"/>
              </a:rPr>
              <a:t> وسلّم</a:t>
            </a:r>
            <a:br>
              <a:rPr lang="ar-EG" b="0" i="0" dirty="0">
                <a:solidFill>
                  <a:srgbClr val="000000"/>
                </a:solidFill>
                <a:effectLst/>
                <a:latin typeface="Tahoma" panose="020B0604030504040204" pitchFamily="34" charset="0"/>
              </a:rPr>
            </a:b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25</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5277377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ففي رواية أخرجها الإمام أحمد في مسنده من حديث سيّدنا أبي </a:t>
            </a:r>
            <a:r>
              <a:rPr lang="ar-SA" sz="18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أمامة</a:t>
            </a:r>
            <a:r>
              <a:rPr lang="ar-SA"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قال: إن فتى شابًّا أتى النبيَّ صلى الله عليه وسلم فقال: يا رسول الله، ائذن لي </a:t>
            </a:r>
            <a:r>
              <a:rPr lang="ar-SA" sz="1800" u="none" strike="noStrike"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hlinkClick r:id="rId3"/>
              </a:rPr>
              <a:t>بالزنا</a:t>
            </a:r>
            <a:r>
              <a:rPr lang="ar-SA"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فأقبل القوم عليه فزجروه، وقالوا: مه </a:t>
            </a:r>
            <a:r>
              <a:rPr lang="ar-SA" sz="18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مه</a:t>
            </a:r>
            <a:r>
              <a:rPr lang="ar-SA"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فقال: ((ادنه))، فدنا منه قريبًا، قال: فجلس، قال: ((أتحبه لأمك؟))، قال: لا والله، جعلني الله فداءك، قال: ((ولا الناس يحبونه لأمهاتهم))، قال: ((</a:t>
            </a:r>
            <a:r>
              <a:rPr lang="ar-SA" sz="18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أفتحبه</a:t>
            </a:r>
            <a:r>
              <a:rPr lang="ar-SA"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لابنتك؟))، قال: لا والله يا رسول الله، جعلني الله فداءك، قال: ((ولا الناس يحبونه لبناتهم))، قال: ((</a:t>
            </a:r>
            <a:r>
              <a:rPr lang="ar-SA" sz="18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أفتحبه</a:t>
            </a:r>
            <a:r>
              <a:rPr lang="ar-SA"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لأختك))، قال: لا والله، جعلني الله فداءك، قال: ((ولا الناس يحبونه لأخواتهم))، قال: ((</a:t>
            </a:r>
            <a:r>
              <a:rPr lang="ar-SA" sz="18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أفتحبه</a:t>
            </a:r>
            <a:r>
              <a:rPr lang="ar-SA"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لعمتك؟))، قال: لا والله، جعلني الله فداءك، قال: ((ولا الناس يحبونه لعمَّاتهم))، قال: ((</a:t>
            </a:r>
            <a:r>
              <a:rPr lang="ar-SA" sz="18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أفتحبه</a:t>
            </a:r>
            <a:r>
              <a:rPr lang="ar-SA" sz="18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لخالتك))، قال: لا والله، جعلني الله فداءك، قال: ((ولا الناس يحبونه لخالاتهم))، قال: فوضع يده عليه، وقال: ((اللهم اغفر ذنبه، وطهر قلبه، وحصِّن فَرْجَه))، فلم يكن بعد - ذلك الفتى - يلتفت إلى شيء؛ رواه أحمد بإسناد صحيح</a:t>
            </a:r>
            <a:endParaRPr lang="en-GB" sz="1800" dirty="0">
              <a:effectLst/>
              <a:latin typeface="Calibri" panose="020F0502020204030204" pitchFamily="34" charset="0"/>
              <a:ea typeface="Times New Roman" panose="02020603050405020304" pitchFamily="18" charset="0"/>
              <a:cs typeface="Arial" panose="020B0604020202020204" pitchFamily="34" charset="0"/>
            </a:endParaRPr>
          </a:p>
          <a:p>
            <a:br>
              <a:rPr lang="ar-EG" b="0" i="0" dirty="0">
                <a:solidFill>
                  <a:srgbClr val="000000"/>
                </a:solidFill>
                <a:effectLst/>
                <a:latin typeface="Tahoma" panose="020B0604030504040204" pitchFamily="34" charset="0"/>
              </a:rPr>
            </a:b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26</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27348878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1">
              <a:spcBef>
                <a:spcPts val="200"/>
              </a:spcBef>
            </a:pPr>
            <a:r>
              <a:rPr lang="ar-SA" sz="1800" b="1"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وكان سيدنا صلّى الله عليه </a:t>
            </a:r>
            <a:r>
              <a:rPr lang="ar-SA" sz="1800" b="1" dirty="0" err="1">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وآله</a:t>
            </a:r>
            <a:r>
              <a:rPr lang="ar-SA" sz="1800" b="1" dirty="0">
                <a:solidFill>
                  <a:srgbClr val="000000"/>
                </a:solidFill>
                <a:effectLst/>
                <a:latin typeface="Calibri Light" panose="020F0302020204030204" pitchFamily="34" charset="0"/>
                <a:ea typeface="Times New Roman" panose="02020603050405020304" pitchFamily="18" charset="0"/>
                <a:cs typeface="Times New Roman" panose="02020603050405020304" pitchFamily="18" charset="0"/>
              </a:rPr>
              <a:t> وسلّم يتأثّر بما يصيب أصحابه رضي الله عنهم من مصاب إشفاقا عليهم ورحمة بهم، "اشْتَكَى سَعْدُ بنُ عُبَادَةَ شَكْوَى له، فأتَى رَسولُ اللهِ صَلَّى اللَّهُ عليه وَسَلَّمَ يَعُودُهُ مع عبدِ الرَّحْمَنِ بنِ عَوْفٍ، وَسَعْدِ بنِ أَبِي وَقَّاصٍ، وَعَبْدِ اللهِ بنِ مَسْعُودٍ، فَلَمَّا دَخَلَ عليه وَجَدَهُ في غَشِيَّةٍ، فَقالَ: أَقَدْ قَضَى؟ قالوا: لَا، يا رَسولَ اللهِ، فَبَكَى رَسولُ اللهِ صَلَّى اللَّهُ عليه وَسَلَّمَ، فَلَمَّا رَأَى القَوْمُ بُكَاءَ رَسولِ اللهِ صَلَّى اللَّهُ عليه وَسَلَّمَ بَكَوْا، فَقالَ: أَلَا تَسْمَعُونَ؟ إنَّ اللَّهَ لا يُعَذِّبُ بدَمْعِ العَيْنِ، وَلَا بحُزْنِ القَلْبِ، وَلَكِنْ يُعَذِّبُ بهذا، وَأَشَارَ إلى لِسَانِهِ، أَوْ يَرْحَمُ". (البخاري ومسلم)</a:t>
            </a:r>
            <a:endParaRPr lang="en-GB" sz="18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br>
              <a:rPr lang="ar-EG" b="0" i="0" dirty="0">
                <a:solidFill>
                  <a:srgbClr val="000000"/>
                </a:solidFill>
                <a:effectLst/>
                <a:latin typeface="Tahoma" panose="020B0604030504040204" pitchFamily="34" charset="0"/>
              </a:rPr>
            </a:b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27</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18255223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lnSpc>
                <a:spcPct val="107000"/>
              </a:lnSpc>
              <a:spcAft>
                <a:spcPts val="800"/>
              </a:spcAft>
            </a:pPr>
            <a:br>
              <a:rPr lang="ar-EG" b="0" i="0" dirty="0">
                <a:solidFill>
                  <a:srgbClr val="000000"/>
                </a:solidFill>
                <a:effectLst/>
                <a:latin typeface="Tahoma" panose="020B0604030504040204" pitchFamily="34" charset="0"/>
              </a:rPr>
            </a:br>
            <a:r>
              <a:rPr lang="ar-SA" sz="1800" dirty="0">
                <a:solidFill>
                  <a:srgbClr val="1D1D1D"/>
                </a:solidFill>
                <a:effectLst/>
                <a:latin typeface="Calibri" panose="020F0502020204030204" pitchFamily="34" charset="0"/>
                <a:ea typeface="Times New Roman" panose="02020603050405020304" pitchFamily="18" charset="0"/>
                <a:cs typeface="Arial" panose="020B0604020202020204" pitchFamily="34" charset="0"/>
              </a:rPr>
              <a:t>فالسخي هو الذي يسهل عليه العطاء، يعني لا يجد عنده صعوبة أو ثقل في إخراج شيء سأله أحد إياه، أو في الإعطاء دون مسألة.</a:t>
            </a:r>
            <a:endParaRPr lang="en-GB" sz="1800" dirty="0">
              <a:effectLst/>
              <a:latin typeface="Calibri" panose="020F0502020204030204" pitchFamily="34" charset="0"/>
              <a:ea typeface="Times New Roman" panose="02020603050405020304" pitchFamily="18" charset="0"/>
              <a:cs typeface="Arial" panose="020B0604020202020204" pitchFamily="34" charset="0"/>
            </a:endParaRPr>
          </a:p>
          <a:p>
            <a:pPr algn="r">
              <a:lnSpc>
                <a:spcPct val="107000"/>
              </a:lnSpc>
              <a:spcAft>
                <a:spcPts val="800"/>
              </a:spcAft>
            </a:pPr>
            <a:r>
              <a:rPr lang="ar-SA" sz="1800" dirty="0">
                <a:solidFill>
                  <a:srgbClr val="1D1D1D"/>
                </a:solidFill>
                <a:effectLst/>
                <a:latin typeface="Calibri" panose="020F0502020204030204" pitchFamily="34" charset="0"/>
                <a:ea typeface="Times New Roman" panose="02020603050405020304" pitchFamily="18" charset="0"/>
                <a:cs typeface="Arial" panose="020B0604020202020204" pitchFamily="34" charset="0"/>
              </a:rPr>
              <a:t>أما الجواد فهو الذي كثر عطاؤه واستمرّ بحيث يكون ما يعطي أكثر مما يبقي، يعني الغالب على ماله أنّه لأجل غيره لا لأجل نفسه.</a:t>
            </a:r>
            <a:endParaRPr lang="en-GB" sz="1800" dirty="0">
              <a:effectLst/>
              <a:latin typeface="Calibri" panose="020F0502020204030204" pitchFamily="34" charset="0"/>
              <a:ea typeface="Times New Roman" panose="02020603050405020304" pitchFamily="18" charset="0"/>
              <a:cs typeface="Arial" panose="020B0604020202020204" pitchFamily="34" charset="0"/>
            </a:endParaRPr>
          </a:p>
          <a:p>
            <a:pPr algn="r">
              <a:lnSpc>
                <a:spcPct val="107000"/>
              </a:lnSpc>
              <a:spcAft>
                <a:spcPts val="800"/>
              </a:spcAft>
            </a:pPr>
            <a:r>
              <a:rPr lang="ar-SA" sz="1800" dirty="0">
                <a:solidFill>
                  <a:srgbClr val="1D1D1D"/>
                </a:solidFill>
                <a:effectLst/>
                <a:latin typeface="Calibri" panose="020F0502020204030204" pitchFamily="34" charset="0"/>
                <a:ea typeface="Times New Roman" panose="02020603050405020304" pitchFamily="18" charset="0"/>
                <a:cs typeface="Arial" panose="020B0604020202020204" pitchFamily="34" charset="0"/>
              </a:rPr>
              <a:t>أما الإيثار فهو بذل العطاء للغير مع وجود الحاجة إليه في النفس الآن، وهو أعلى مراتب الكرم وما وصف به الحقّ سبحانه وتعالى ساداتنا الأنصار أصحاب سيدنا صلى الله عليه </a:t>
            </a:r>
            <a:r>
              <a:rPr lang="ar-SA" sz="1800" dirty="0" err="1">
                <a:solidFill>
                  <a:srgbClr val="1D1D1D"/>
                </a:solidFill>
                <a:effectLst/>
                <a:latin typeface="Calibri" panose="020F0502020204030204" pitchFamily="34" charset="0"/>
                <a:ea typeface="Times New Roman" panose="02020603050405020304" pitchFamily="18" charset="0"/>
                <a:cs typeface="Arial" panose="020B0604020202020204" pitchFamily="34" charset="0"/>
              </a:rPr>
              <a:t>وآله</a:t>
            </a:r>
            <a:r>
              <a:rPr lang="ar-SA" sz="1800" dirty="0">
                <a:solidFill>
                  <a:srgbClr val="1D1D1D"/>
                </a:solidFill>
                <a:effectLst/>
                <a:latin typeface="Calibri" panose="020F0502020204030204" pitchFamily="34" charset="0"/>
                <a:ea typeface="Times New Roman" panose="02020603050405020304" pitchFamily="18" charset="0"/>
                <a:cs typeface="Arial" panose="020B0604020202020204" pitchFamily="34" charset="0"/>
              </a:rPr>
              <a:t> وسلم في سورة الحشر "ويؤثرون على أنفسهم ولو كان بهم خصاصة" لأنّهم آثروا المهاجرين على أنفسهم بالعطاء.</a:t>
            </a:r>
            <a:endParaRPr lang="en-GB" sz="1800" dirty="0">
              <a:effectLst/>
              <a:latin typeface="Calibri" panose="020F050202020403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28</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29765919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ar-EG" b="0" i="0" dirty="0">
                <a:solidFill>
                  <a:srgbClr val="000000"/>
                </a:solidFill>
                <a:effectLst/>
                <a:latin typeface="Tahoma" panose="020B0604030504040204" pitchFamily="34" charset="0"/>
              </a:rPr>
            </a:br>
            <a:r>
              <a:rPr lang="ar-EG" b="0" i="0" dirty="0">
                <a:solidFill>
                  <a:srgbClr val="555555"/>
                </a:solidFill>
                <a:effectLst/>
                <a:latin typeface="Amiri"/>
              </a:rPr>
              <a:t>نَّ رَجُلًا سَأَلَ النَّبيَّ صلَّى اللَّهُ عليه وسلَّمَ غَنَمًا بيْنَ جَبَلَيْنِ، فأعْطَاهُ إيَّاهُ، فأتَى قَوْمَهُ فَقالَ: أَيْ قَوْمِ، أَسْلِمُوا؛ فَوَاللَّهِ إنَّ مُحَمَّدًا لَيُعْطِي عَطَاءً ما يَخَافُ الفَقْرَ. فَقالَ أَنَسٌ: إنْ كانَ الرَّجُلُ لَيُسْلِمُ ما يُرِيدُ إلَّا الدُّنْيَا، فَما يُسْلِمُ حتَّى يَكونَ الإسْلَامُ أَحَبَّ إلَيْهِ مِنَ الدُّنْيَا وَما عَلَيْهَا. – مسلم</a:t>
            </a:r>
          </a:p>
          <a:p>
            <a:endParaRPr lang="ar-EG" b="0" i="0" dirty="0">
              <a:solidFill>
                <a:srgbClr val="555555"/>
              </a:solidFill>
              <a:effectLst/>
              <a:latin typeface="Amiri"/>
            </a:endParaRPr>
          </a:p>
          <a:p>
            <a:pPr marL="171450" indent="-171450">
              <a:buFontTx/>
              <a:buChar char="-"/>
            </a:pPr>
            <a:r>
              <a:rPr lang="ar-EG" b="0" i="0" dirty="0">
                <a:solidFill>
                  <a:srgbClr val="555555"/>
                </a:solidFill>
                <a:effectLst/>
                <a:latin typeface="Amiri"/>
              </a:rPr>
              <a:t>كرمه صلى الله عليه </a:t>
            </a:r>
            <a:r>
              <a:rPr lang="ar-EG" b="0" i="0" dirty="0" err="1">
                <a:solidFill>
                  <a:srgbClr val="555555"/>
                </a:solidFill>
                <a:effectLst/>
                <a:latin typeface="Amiri"/>
              </a:rPr>
              <a:t>وآله</a:t>
            </a:r>
            <a:r>
              <a:rPr lang="ar-EG" b="0" i="0" dirty="0">
                <a:solidFill>
                  <a:srgbClr val="555555"/>
                </a:solidFill>
                <a:effectLst/>
                <a:latin typeface="Amiri"/>
              </a:rPr>
              <a:t> وسلم رباني لا يرتبط بأسباب الدنيا</a:t>
            </a:r>
          </a:p>
          <a:p>
            <a:pPr marL="171450" indent="-171450">
              <a:buFontTx/>
              <a:buChar char="-"/>
            </a:pPr>
            <a:r>
              <a:rPr lang="ar-EG" b="0" i="0" dirty="0">
                <a:solidFill>
                  <a:srgbClr val="555555"/>
                </a:solidFill>
                <a:effectLst/>
                <a:latin typeface="Amiri"/>
              </a:rPr>
              <a:t>كرمه مختلف نوعيا عن كرم العرب</a:t>
            </a:r>
          </a:p>
          <a:p>
            <a:pPr marL="171450" indent="-171450">
              <a:buFontTx/>
              <a:buChar char="-"/>
            </a:pPr>
            <a:r>
              <a:rPr lang="ar-EG" b="0" i="0" dirty="0">
                <a:solidFill>
                  <a:srgbClr val="555555"/>
                </a:solidFill>
                <a:effectLst/>
                <a:latin typeface="Amiri"/>
              </a:rPr>
              <a:t>أخلاقه الشريفة تدعو إلى الله سبحانه وتعالى وحدها</a:t>
            </a:r>
          </a:p>
          <a:p>
            <a:pPr marL="171450" indent="-171450">
              <a:buFontTx/>
              <a:buChar char="-"/>
            </a:pP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29</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15763157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ar-EG" sz="1800" dirty="0">
                <a:effectLst/>
                <a:latin typeface="Calibri" panose="020F0502020204030204" pitchFamily="34" charset="0"/>
                <a:ea typeface="Calibri" panose="020F0502020204030204" pitchFamily="34" charset="0"/>
                <a:cs typeface="Arial" panose="020B0604020202020204" pitchFamily="34" charset="0"/>
              </a:rPr>
              <a:t>الإمام الترمذي في الشمائل أن "رجلا سأل النبي صلّى الله عليه </a:t>
            </a:r>
            <a:r>
              <a:rPr lang="ar-EG" sz="1800" dirty="0" err="1">
                <a:effectLst/>
                <a:latin typeface="Calibri" panose="020F0502020204030204" pitchFamily="34" charset="0"/>
                <a:ea typeface="Calibri" panose="020F0502020204030204" pitchFamily="34" charset="0"/>
                <a:cs typeface="Arial" panose="020B0604020202020204" pitchFamily="34" charset="0"/>
              </a:rPr>
              <a:t>وآله</a:t>
            </a:r>
            <a:r>
              <a:rPr lang="ar-EG" sz="1800" dirty="0">
                <a:effectLst/>
                <a:latin typeface="Calibri" panose="020F0502020204030204" pitchFamily="34" charset="0"/>
                <a:ea typeface="Calibri" panose="020F0502020204030204" pitchFamily="34" charset="0"/>
                <a:cs typeface="Arial" panose="020B0604020202020204" pitchFamily="34" charset="0"/>
              </a:rPr>
              <a:t> وسلّم، فقال له النبي: ما عندي شيء ولكن ابتع عليّ فإذا جاءنا شيء قضيناه"، فقال له سيدنا عمر: ما كلفك الله ما لا </a:t>
            </a:r>
            <a:r>
              <a:rPr lang="ar-EG" sz="1800" dirty="0" err="1">
                <a:effectLst/>
                <a:latin typeface="Calibri" panose="020F0502020204030204" pitchFamily="34" charset="0"/>
                <a:ea typeface="Calibri" panose="020F0502020204030204" pitchFamily="34" charset="0"/>
                <a:cs typeface="Arial" panose="020B0604020202020204" pitchFamily="34" charset="0"/>
              </a:rPr>
              <a:t>تقدرعليه</a:t>
            </a:r>
            <a:r>
              <a:rPr lang="ar-EG" sz="1800" dirty="0">
                <a:effectLst/>
                <a:latin typeface="Calibri" panose="020F0502020204030204" pitchFamily="34" charset="0"/>
                <a:ea typeface="Calibri" panose="020F0502020204030204" pitchFamily="34" charset="0"/>
                <a:cs typeface="Arial" panose="020B0604020202020204" pitchFamily="34" charset="0"/>
              </a:rPr>
              <a:t>، فكره النبي، فقال رجل من الأنصار: يا رسول الله انفق ولا تخف من ذي العرش إقلالا، فتبسم النبي وقال بهذا أمرت."</a:t>
            </a:r>
            <a:br>
              <a:rPr lang="ar-EG" b="0" i="0" dirty="0">
                <a:solidFill>
                  <a:srgbClr val="000000"/>
                </a:solidFill>
                <a:effectLst/>
                <a:latin typeface="Tahoma" panose="020B0604030504040204" pitchFamily="34" charset="0"/>
              </a:rPr>
            </a:br>
            <a:endParaRPr lang="en-GB" dirty="0"/>
          </a:p>
        </p:txBody>
      </p:sp>
      <p:sp>
        <p:nvSpPr>
          <p:cNvPr id="4" name="Slide Number Placeholder 3"/>
          <p:cNvSpPr>
            <a:spLocks noGrp="1"/>
          </p:cNvSpPr>
          <p:nvPr>
            <p:ph type="sldNum" sz="quarter" idx="5"/>
          </p:nvPr>
        </p:nvSpPr>
        <p:spPr/>
        <p:txBody>
          <a:bodyPr/>
          <a:lstStyle/>
          <a:p>
            <a:fld id="{F628BDEC-F2BF-4C87-BAD9-D3CBEE7F64BC}" type="slidenum">
              <a:rPr lang="en-GB" smtClean="0"/>
              <a:t>30</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17244245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SA" sz="1800" dirty="0">
                <a:effectLst/>
                <a:latin typeface="Calibri" panose="020F0502020204030204" pitchFamily="34" charset="0"/>
                <a:ea typeface="Times New Roman" panose="02020603050405020304" pitchFamily="18" charset="0"/>
                <a:cs typeface="Arial" panose="020B0604020202020204" pitchFamily="34" charset="0"/>
              </a:rPr>
              <a:t>لم يكن يجازي بالسيئة السيئة، ولكن يعفو ويصفح، ولا ينتصر لنفسه قطّ ولا يغضب لها، إلا أن تنتهك حرمات الله فيغضب الله.</a:t>
            </a:r>
            <a:endParaRPr lang="en-GB" sz="1800" dirty="0">
              <a:effectLst/>
              <a:latin typeface="Calibri" panose="020F0502020204030204" pitchFamily="34" charset="0"/>
              <a:ea typeface="Times New Roman" panose="02020603050405020304" pitchFamily="18" charset="0"/>
              <a:cs typeface="Arial" panose="020B0604020202020204" pitchFamily="34" charset="0"/>
            </a:endParaRPr>
          </a:p>
          <a:p>
            <a:pPr algn="r" rtl="1"/>
            <a:r>
              <a:rPr lang="ar-SA" sz="1800" dirty="0">
                <a:effectLst/>
                <a:latin typeface="Calibri" panose="020F0502020204030204" pitchFamily="34" charset="0"/>
                <a:ea typeface="Times New Roman" panose="02020603050405020304" pitchFamily="18" charset="0"/>
                <a:cs typeface="Arial" panose="020B0604020202020204" pitchFamily="34" charset="0"/>
              </a:rPr>
              <a:t> </a:t>
            </a:r>
            <a:endParaRPr lang="en-GB" sz="18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628BDEC-F2BF-4C87-BAD9-D3CBEE7F64BC}" type="slidenum">
              <a:rPr lang="en-GB" smtClean="0"/>
              <a:t>31</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21860035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ar-EG" sz="2800" b="0" i="0" dirty="0">
                <a:solidFill>
                  <a:srgbClr val="FF0000"/>
                </a:solidFill>
                <a:effectLst/>
                <a:latin typeface="Lotus Linotype"/>
              </a:rPr>
              <a:t>فقال زيد بن سعنة : فلما كان قبل محل الأجل بيومين أو ثلاثة أتيته فأخذت بمجامع قميصه وردائه ، ونظرت إليه بوجه غليظ فقلت له : ألا تقضيني يا محمد حقي فوالله ما علمتم يا بني عبد المطلب سيئ القضاء مطل ، ولقد كان لي بمخالطتكم علم . ونظرت إلى عمر ، فإذا عيناه تدوران في وجهه كالفلك المستدير ، ثم رماني ببصره ، فقال : يا عدو الله أتقول لرسول الله صلى الله عليه </a:t>
            </a:r>
            <a:r>
              <a:rPr lang="ar-EG" sz="2800" b="0" i="0" dirty="0" err="1">
                <a:solidFill>
                  <a:srgbClr val="FF0000"/>
                </a:solidFill>
                <a:effectLst/>
                <a:latin typeface="Lotus Linotype"/>
              </a:rPr>
              <a:t>وآله</a:t>
            </a:r>
            <a:r>
              <a:rPr lang="ar-EG" sz="2800" b="0" i="0" dirty="0">
                <a:solidFill>
                  <a:srgbClr val="FF0000"/>
                </a:solidFill>
                <a:effectLst/>
                <a:latin typeface="Lotus Linotype"/>
              </a:rPr>
              <a:t> وسلم ما أسمع وتصنع به ما أرى ، فوالذي بعثه بالحق لولا ما أحاذر قوته لضربت بسيفي رأسك ، ورسول الله صلى الله عليه </a:t>
            </a:r>
            <a:r>
              <a:rPr lang="ar-EG" sz="2800" b="0" i="0" dirty="0" err="1">
                <a:solidFill>
                  <a:srgbClr val="FF0000"/>
                </a:solidFill>
                <a:effectLst/>
                <a:latin typeface="Lotus Linotype"/>
              </a:rPr>
              <a:t>وآله</a:t>
            </a:r>
            <a:r>
              <a:rPr lang="ar-EG" sz="2800" b="0" i="0" dirty="0">
                <a:solidFill>
                  <a:srgbClr val="FF0000"/>
                </a:solidFill>
                <a:effectLst/>
                <a:latin typeface="Lotus Linotype"/>
              </a:rPr>
              <a:t> وسلم ينظر إلى عمر في سكون وتؤدة وتبسم ، ثم قال : " يا عمر أنا وهو كنا أحوج إلى غير هذا أن تأمرني بحسن الأداء ، وتأمره بحسن التباعة ، اذهب به يا عمر فاعطه حقه ، وزده عشرين صاعا من تمر " فقلت : ما هذه الزيادة يا عمر ؟ قال : أمرني رسول [ ص: 794 ] الله صلى الله عليه </a:t>
            </a:r>
            <a:r>
              <a:rPr lang="ar-EG" sz="2800" b="0" i="0" dirty="0" err="1">
                <a:solidFill>
                  <a:srgbClr val="FF0000"/>
                </a:solidFill>
                <a:effectLst/>
                <a:latin typeface="Lotus Linotype"/>
              </a:rPr>
              <a:t>وآله</a:t>
            </a:r>
            <a:r>
              <a:rPr lang="ar-EG" sz="2800" b="0" i="0" dirty="0">
                <a:solidFill>
                  <a:srgbClr val="FF0000"/>
                </a:solidFill>
                <a:effectLst/>
                <a:latin typeface="Lotus Linotype"/>
              </a:rPr>
              <a:t> وسلم أن أزيدك مكان ما نقمتك ، قلت : أتعرفني يا عمر ؟ قال : لا ، من أنت ؟ قلت : زيد بن سعنة . قال : الحبر ؟ قلت : الحبر . قال : فما دعاك أن فعلت برسول الله صلى الله عليه </a:t>
            </a:r>
            <a:r>
              <a:rPr lang="ar-EG" sz="2800" b="0" i="0" dirty="0" err="1">
                <a:solidFill>
                  <a:srgbClr val="FF0000"/>
                </a:solidFill>
                <a:effectLst/>
                <a:latin typeface="Lotus Linotype"/>
              </a:rPr>
              <a:t>وآله</a:t>
            </a:r>
            <a:r>
              <a:rPr lang="ar-EG" sz="2800" b="0" i="0" dirty="0">
                <a:solidFill>
                  <a:srgbClr val="FF0000"/>
                </a:solidFill>
                <a:effectLst/>
                <a:latin typeface="Lotus Linotype"/>
              </a:rPr>
              <a:t> وسلم ما فعلت ، وقلت له ما قلت ؟ قلت له : يا عمر ، لم يكن له من علامات النبوة شيء إلا وقد عرفته في وجه رسول الله صلى الله عليه </a:t>
            </a:r>
            <a:r>
              <a:rPr lang="ar-EG" sz="2800" b="0" i="0" dirty="0" err="1">
                <a:solidFill>
                  <a:srgbClr val="FF0000"/>
                </a:solidFill>
                <a:effectLst/>
                <a:latin typeface="Lotus Linotype"/>
              </a:rPr>
              <a:t>وآله</a:t>
            </a:r>
            <a:r>
              <a:rPr lang="ar-EG" sz="2800" b="0" i="0" dirty="0">
                <a:solidFill>
                  <a:srgbClr val="FF0000"/>
                </a:solidFill>
                <a:effectLst/>
                <a:latin typeface="Lotus Linotype"/>
              </a:rPr>
              <a:t> وسلم حين نظرت إليه إلا اثنين لم أخبرهما منه : هل يسبق حلمه جهله ، ولا تزيده شدة الجهل عليه إلا حلما ؟ فقد اختبرتهما فأشهدك يا عمر أني قد رضيت بالله ربا وبالإسلام دينا وبمحمد صلى الله عليه </a:t>
            </a:r>
            <a:r>
              <a:rPr lang="ar-EG" sz="2800" b="0" i="0" dirty="0" err="1">
                <a:solidFill>
                  <a:srgbClr val="FF0000"/>
                </a:solidFill>
                <a:effectLst/>
                <a:latin typeface="Lotus Linotype"/>
              </a:rPr>
              <a:t>وآله</a:t>
            </a:r>
            <a:r>
              <a:rPr lang="ar-EG" sz="2800" b="0" i="0" dirty="0">
                <a:solidFill>
                  <a:srgbClr val="FF0000"/>
                </a:solidFill>
                <a:effectLst/>
                <a:latin typeface="Lotus Linotype"/>
              </a:rPr>
              <a:t> وسلم نبيا ، وأشهدك أن شطر مالي - فإني أكثرهم مالا - صدقة على أمة محمد صلى الله عليه </a:t>
            </a:r>
            <a:r>
              <a:rPr lang="ar-EG" sz="2800" b="0" i="0" dirty="0" err="1">
                <a:solidFill>
                  <a:srgbClr val="FF0000"/>
                </a:solidFill>
                <a:effectLst/>
                <a:latin typeface="Lotus Linotype"/>
              </a:rPr>
              <a:t>وآله</a:t>
            </a:r>
            <a:r>
              <a:rPr lang="ar-EG" sz="2800" b="0" i="0" dirty="0">
                <a:solidFill>
                  <a:srgbClr val="FF0000"/>
                </a:solidFill>
                <a:effectLst/>
                <a:latin typeface="Lotus Linotype"/>
              </a:rPr>
              <a:t> وسل</a:t>
            </a:r>
            <a:r>
              <a:rPr lang="ar-SA" sz="1800" dirty="0">
                <a:effectLst/>
                <a:latin typeface="Calibri" panose="020F0502020204030204" pitchFamily="34" charset="0"/>
                <a:ea typeface="Times New Roman" panose="02020603050405020304" pitchFamily="18" charset="0"/>
                <a:cs typeface="Arial" panose="020B0604020202020204" pitchFamily="34" charset="0"/>
              </a:rPr>
              <a:t> </a:t>
            </a:r>
            <a:endParaRPr lang="en-GB" sz="18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628BDEC-F2BF-4C87-BAD9-D3CBEE7F64BC}" type="slidenum">
              <a:rPr lang="en-GB" smtClean="0"/>
              <a:t>32</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42750201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GB" sz="18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628BDEC-F2BF-4C87-BAD9-D3CBEE7F64BC}" type="slidenum">
              <a:rPr lang="en-GB" smtClean="0"/>
              <a:t>33</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25180458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GB" sz="18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628BDEC-F2BF-4C87-BAD9-D3CBEE7F64BC}" type="slidenum">
              <a:rPr lang="en-GB" smtClean="0"/>
              <a:t>34</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54714310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GB" sz="1800" dirty="0">
              <a:effectLst/>
              <a:latin typeface="Calibri" panose="020F050202020403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628BDEC-F2BF-4C87-BAD9-D3CBEE7F64BC}" type="slidenum">
              <a:rPr lang="en-GB" smtClean="0"/>
              <a:t>35</a:t>
            </a:fld>
            <a:endParaRPr lang="en-GB"/>
          </a:p>
        </p:txBody>
      </p:sp>
      <p:sp>
        <p:nvSpPr>
          <p:cNvPr id="5" name="Header Placeholder 4">
            <a:extLst>
              <a:ext uri="{FF2B5EF4-FFF2-40B4-BE49-F238E27FC236}">
                <a16:creationId xmlns:a16="http://schemas.microsoft.com/office/drawing/2014/main" id="{4BB48A31-6233-9250-2434-6478D12EC078}"/>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14229468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5"/>
          </p:nvPr>
        </p:nvSpPr>
        <p:spPr/>
        <p:txBody>
          <a:bodyPr/>
          <a:lstStyle/>
          <a:p>
            <a:fld id="{F628BDEC-F2BF-4C87-BAD9-D3CBEE7F64BC}" type="slidenum">
              <a:rPr lang="en-GB" smtClean="0"/>
              <a:t>36</a:t>
            </a:fld>
            <a:endParaRPr lang="en-GB"/>
          </a:p>
        </p:txBody>
      </p:sp>
      <p:sp>
        <p:nvSpPr>
          <p:cNvPr id="5" name="Header Placeholder 4">
            <a:extLst>
              <a:ext uri="{FF2B5EF4-FFF2-40B4-BE49-F238E27FC236}">
                <a16:creationId xmlns:a16="http://schemas.microsoft.com/office/drawing/2014/main" id="{824C1DFB-7EE6-AB86-447F-8429D805FDA1}"/>
              </a:ext>
            </a:extLst>
          </p:cNvPr>
          <p:cNvSpPr>
            <a:spLocks noGrp="1"/>
          </p:cNvSpPr>
          <p:nvPr>
            <p:ph type="hdr" sz="quarter"/>
          </p:nvPr>
        </p:nvSpPr>
        <p:spPr/>
        <p:txBody>
          <a:bodyPr/>
          <a:lstStyle/>
          <a:p>
            <a:endParaRPr lang="en-GB"/>
          </a:p>
        </p:txBody>
      </p:sp>
    </p:spTree>
    <p:extLst>
      <p:ext uri="{BB962C8B-B14F-4D97-AF65-F5344CB8AC3E}">
        <p14:creationId xmlns:p14="http://schemas.microsoft.com/office/powerpoint/2010/main" val="8664961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47DB21E-F363-9AA1-2017-0FAD59D3776A}"/>
              </a:ext>
            </a:extLst>
          </p:cNvPr>
          <p:cNvSpPr>
            <a:spLocks noGrp="1"/>
          </p:cNvSpPr>
          <p:nvPr>
            <p:ph type="dt" sz="half" idx="10"/>
          </p:nvPr>
        </p:nvSpPr>
        <p:spPr/>
        <p:txBody>
          <a:bodyPr/>
          <a:lstStyle/>
          <a:p>
            <a:fld id="{D208048B-57AF-4F53-BC84-8E0A1033FBEC}" type="datetimeFigureOut">
              <a:rPr lang="en-US" smtClean="0"/>
              <a:t>9/25/2024</a:t>
            </a:fld>
            <a:endParaRPr lang="en-US"/>
          </a:p>
        </p:txBody>
      </p:sp>
      <p:sp>
        <p:nvSpPr>
          <p:cNvPr id="5" name="Footer Placeholder 4">
            <a:extLst>
              <a:ext uri="{FF2B5EF4-FFF2-40B4-BE49-F238E27FC236}">
                <a16:creationId xmlns:a16="http://schemas.microsoft.com/office/drawing/2014/main" id="{7347D515-321D-9DDE-E786-E270A0939D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9A6914-07CD-F9C5-BF92-FBB70ECE2BE2}"/>
              </a:ext>
            </a:extLst>
          </p:cNvPr>
          <p:cNvSpPr>
            <a:spLocks noGrp="1"/>
          </p:cNvSpPr>
          <p:nvPr>
            <p:ph type="sldNum" sz="quarter" idx="12"/>
          </p:nvPr>
        </p:nvSpPr>
        <p:spPr/>
        <p:txBody>
          <a:bodyPr/>
          <a:lstStyle/>
          <a:p>
            <a:fld id="{BD8A8A1B-4E1E-43EF-8A39-7D4A3879B941}" type="slidenum">
              <a:rPr lang="en-US" smtClean="0"/>
              <a:t>‹#›</a:t>
            </a:fld>
            <a:endParaRPr lang="en-US"/>
          </a:p>
        </p:txBody>
      </p:sp>
      <p:pic>
        <p:nvPicPr>
          <p:cNvPr id="8" name="Picture 7" descr="A green and black logo&#10;&#10;Description automatically generated with low confidence">
            <a:extLst>
              <a:ext uri="{FF2B5EF4-FFF2-40B4-BE49-F238E27FC236}">
                <a16:creationId xmlns:a16="http://schemas.microsoft.com/office/drawing/2014/main" id="{077BEB98-8B52-61D5-9535-5B35D31F9B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989" y="136525"/>
            <a:ext cx="1664422" cy="1664422"/>
          </a:xfrm>
          <a:prstGeom prst="rect">
            <a:avLst/>
          </a:prstGeom>
        </p:spPr>
      </p:pic>
      <p:pic>
        <p:nvPicPr>
          <p:cNvPr id="10" name="Picture 9" descr="A close-up of a logo&#10;&#10;Description automatically generated with medium confidence">
            <a:extLst>
              <a:ext uri="{FF2B5EF4-FFF2-40B4-BE49-F238E27FC236}">
                <a16:creationId xmlns:a16="http://schemas.microsoft.com/office/drawing/2014/main" id="{B0F9E08C-4630-77BE-749D-C8903EAC00E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75881" y="271175"/>
            <a:ext cx="2516119" cy="1165802"/>
          </a:xfrm>
          <a:prstGeom prst="rect">
            <a:avLst/>
          </a:prstGeom>
        </p:spPr>
      </p:pic>
    </p:spTree>
    <p:extLst>
      <p:ext uri="{BB962C8B-B14F-4D97-AF65-F5344CB8AC3E}">
        <p14:creationId xmlns:p14="http://schemas.microsoft.com/office/powerpoint/2010/main" val="3703104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449C7-7E89-E543-B958-C436D98F5D3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2D2B7EA-1888-22BC-57E0-0EF6FC3231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C86DCD-A238-B84A-1E69-4711555868FF}"/>
              </a:ext>
            </a:extLst>
          </p:cNvPr>
          <p:cNvSpPr>
            <a:spLocks noGrp="1"/>
          </p:cNvSpPr>
          <p:nvPr>
            <p:ph type="dt" sz="half" idx="10"/>
          </p:nvPr>
        </p:nvSpPr>
        <p:spPr/>
        <p:txBody>
          <a:bodyPr/>
          <a:lstStyle/>
          <a:p>
            <a:fld id="{D208048B-57AF-4F53-BC84-8E0A1033FBEC}" type="datetimeFigureOut">
              <a:rPr lang="en-US" smtClean="0"/>
              <a:t>9/25/2024</a:t>
            </a:fld>
            <a:endParaRPr lang="en-US"/>
          </a:p>
        </p:txBody>
      </p:sp>
      <p:sp>
        <p:nvSpPr>
          <p:cNvPr id="5" name="Footer Placeholder 4">
            <a:extLst>
              <a:ext uri="{FF2B5EF4-FFF2-40B4-BE49-F238E27FC236}">
                <a16:creationId xmlns:a16="http://schemas.microsoft.com/office/drawing/2014/main" id="{CD50F315-2221-130A-D54D-2C2052EE03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F5E098-4FC1-A5A8-2BF2-80ED9B3E6D79}"/>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801936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EA85E-6CF1-5CD5-92FE-145C81EB1C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6DD0F6C-22AA-D560-6DD0-0B80FEC75B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7E64D1-6071-2E33-707B-487AC862778A}"/>
              </a:ext>
            </a:extLst>
          </p:cNvPr>
          <p:cNvSpPr>
            <a:spLocks noGrp="1"/>
          </p:cNvSpPr>
          <p:nvPr>
            <p:ph type="dt" sz="half" idx="10"/>
          </p:nvPr>
        </p:nvSpPr>
        <p:spPr/>
        <p:txBody>
          <a:bodyPr/>
          <a:lstStyle/>
          <a:p>
            <a:fld id="{D208048B-57AF-4F53-BC84-8E0A1033FBEC}" type="datetimeFigureOut">
              <a:rPr lang="en-US" smtClean="0"/>
              <a:t>9/25/2024</a:t>
            </a:fld>
            <a:endParaRPr lang="en-US"/>
          </a:p>
        </p:txBody>
      </p:sp>
      <p:sp>
        <p:nvSpPr>
          <p:cNvPr id="5" name="Footer Placeholder 4">
            <a:extLst>
              <a:ext uri="{FF2B5EF4-FFF2-40B4-BE49-F238E27FC236}">
                <a16:creationId xmlns:a16="http://schemas.microsoft.com/office/drawing/2014/main" id="{4F381043-02DF-A956-7646-0F8A551F33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F78305-8C34-5399-344A-D31D34EF1F12}"/>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309902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DC565-03B6-38B5-2D73-04071E8B841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F0C6A6-792A-BDAE-C335-130BC147BF3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1820B64-7320-4A32-8D9E-077A77953C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D61E821-EA2B-E12D-91E2-85D9C64BAD01}"/>
              </a:ext>
            </a:extLst>
          </p:cNvPr>
          <p:cNvSpPr>
            <a:spLocks noGrp="1"/>
          </p:cNvSpPr>
          <p:nvPr>
            <p:ph type="dt" sz="half" idx="10"/>
          </p:nvPr>
        </p:nvSpPr>
        <p:spPr/>
        <p:txBody>
          <a:bodyPr/>
          <a:lstStyle/>
          <a:p>
            <a:fld id="{D208048B-57AF-4F53-BC84-8E0A1033FBEC}" type="datetimeFigureOut">
              <a:rPr lang="en-US" smtClean="0"/>
              <a:t>9/25/2024</a:t>
            </a:fld>
            <a:endParaRPr lang="en-US"/>
          </a:p>
        </p:txBody>
      </p:sp>
      <p:sp>
        <p:nvSpPr>
          <p:cNvPr id="6" name="Footer Placeholder 5">
            <a:extLst>
              <a:ext uri="{FF2B5EF4-FFF2-40B4-BE49-F238E27FC236}">
                <a16:creationId xmlns:a16="http://schemas.microsoft.com/office/drawing/2014/main" id="{B6F87B62-BE6D-AB94-FC83-8A979A4BF0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120BF0-B5E2-315C-FD09-F6EA7D406D88}"/>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245733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50F39-D8D7-3E5A-2559-7E8F6605889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7F8E66-6645-36FB-15C3-729BAB31DE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7C4DD2-D3B0-978C-1971-9EFB247347F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0C17947-2A46-B377-9363-1BDEC28180F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45C2A3-261A-02F0-5091-3926E2C6E86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63169D1-F41E-AFA0-67E3-6A931F7A7587}"/>
              </a:ext>
            </a:extLst>
          </p:cNvPr>
          <p:cNvSpPr>
            <a:spLocks noGrp="1"/>
          </p:cNvSpPr>
          <p:nvPr>
            <p:ph type="dt" sz="half" idx="10"/>
          </p:nvPr>
        </p:nvSpPr>
        <p:spPr/>
        <p:txBody>
          <a:bodyPr/>
          <a:lstStyle/>
          <a:p>
            <a:fld id="{D208048B-57AF-4F53-BC84-8E0A1033FBEC}" type="datetimeFigureOut">
              <a:rPr lang="en-US" smtClean="0"/>
              <a:t>9/25/2024</a:t>
            </a:fld>
            <a:endParaRPr lang="en-US"/>
          </a:p>
        </p:txBody>
      </p:sp>
      <p:sp>
        <p:nvSpPr>
          <p:cNvPr id="8" name="Footer Placeholder 7">
            <a:extLst>
              <a:ext uri="{FF2B5EF4-FFF2-40B4-BE49-F238E27FC236}">
                <a16:creationId xmlns:a16="http://schemas.microsoft.com/office/drawing/2014/main" id="{1D6FFC15-84FE-DD6A-1862-52F9172C1A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BC8F303-2D69-8D86-0454-B660D7E3AA04}"/>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440314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FC328-E738-3117-AABC-01F1F94A3B7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B492745-610C-CCA9-1003-367F5DBB3B9A}"/>
              </a:ext>
            </a:extLst>
          </p:cNvPr>
          <p:cNvSpPr>
            <a:spLocks noGrp="1"/>
          </p:cNvSpPr>
          <p:nvPr>
            <p:ph type="dt" sz="half" idx="10"/>
          </p:nvPr>
        </p:nvSpPr>
        <p:spPr/>
        <p:txBody>
          <a:bodyPr/>
          <a:lstStyle/>
          <a:p>
            <a:fld id="{D208048B-57AF-4F53-BC84-8E0A1033FBEC}" type="datetimeFigureOut">
              <a:rPr lang="en-US" smtClean="0"/>
              <a:t>9/25/2024</a:t>
            </a:fld>
            <a:endParaRPr lang="en-US"/>
          </a:p>
        </p:txBody>
      </p:sp>
      <p:sp>
        <p:nvSpPr>
          <p:cNvPr id="4" name="Footer Placeholder 3">
            <a:extLst>
              <a:ext uri="{FF2B5EF4-FFF2-40B4-BE49-F238E27FC236}">
                <a16:creationId xmlns:a16="http://schemas.microsoft.com/office/drawing/2014/main" id="{19C7720C-116C-740B-8848-97E7F27BAF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8D1C454-D0B6-2FD1-C377-8702305AECD2}"/>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146922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4DA457-8CD3-F848-2F5B-799AE42FA033}"/>
              </a:ext>
            </a:extLst>
          </p:cNvPr>
          <p:cNvSpPr>
            <a:spLocks noGrp="1"/>
          </p:cNvSpPr>
          <p:nvPr>
            <p:ph type="dt" sz="half" idx="10"/>
          </p:nvPr>
        </p:nvSpPr>
        <p:spPr/>
        <p:txBody>
          <a:bodyPr/>
          <a:lstStyle/>
          <a:p>
            <a:fld id="{D208048B-57AF-4F53-BC84-8E0A1033FBEC}" type="datetimeFigureOut">
              <a:rPr lang="en-US" smtClean="0"/>
              <a:t>9/25/2024</a:t>
            </a:fld>
            <a:endParaRPr lang="en-US"/>
          </a:p>
        </p:txBody>
      </p:sp>
      <p:sp>
        <p:nvSpPr>
          <p:cNvPr id="3" name="Footer Placeholder 2">
            <a:extLst>
              <a:ext uri="{FF2B5EF4-FFF2-40B4-BE49-F238E27FC236}">
                <a16:creationId xmlns:a16="http://schemas.microsoft.com/office/drawing/2014/main" id="{6DAAE54B-D8F0-2BD6-9C44-C8050E0DD7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BB40990-C072-6E3E-62F2-76728B48367F}"/>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1622650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8B0DA-94D4-AA18-D1A0-A291E69D69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FEAD238-66AA-95E4-2ACA-C69A5446BC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74B12A1-A4F6-CC72-2F78-C2ADDED12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124B72-BF1D-3BBD-05CE-8CAEDC7155F0}"/>
              </a:ext>
            </a:extLst>
          </p:cNvPr>
          <p:cNvSpPr>
            <a:spLocks noGrp="1"/>
          </p:cNvSpPr>
          <p:nvPr>
            <p:ph type="dt" sz="half" idx="10"/>
          </p:nvPr>
        </p:nvSpPr>
        <p:spPr/>
        <p:txBody>
          <a:bodyPr/>
          <a:lstStyle/>
          <a:p>
            <a:fld id="{D208048B-57AF-4F53-BC84-8E0A1033FBEC}" type="datetimeFigureOut">
              <a:rPr lang="en-US" smtClean="0"/>
              <a:t>9/25/2024</a:t>
            </a:fld>
            <a:endParaRPr lang="en-US"/>
          </a:p>
        </p:txBody>
      </p:sp>
      <p:sp>
        <p:nvSpPr>
          <p:cNvPr id="6" name="Footer Placeholder 5">
            <a:extLst>
              <a:ext uri="{FF2B5EF4-FFF2-40B4-BE49-F238E27FC236}">
                <a16:creationId xmlns:a16="http://schemas.microsoft.com/office/drawing/2014/main" id="{27C21439-BEB5-2E67-AEC7-B5CB8D960E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65C0AD-4B93-9B84-CDAF-F58DBDB14945}"/>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177234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520F7-A64E-6F76-FFB0-9CAD177DDF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4E55C0A-61DE-3BE2-98D4-153088EAD8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BEE64B6-206E-567A-5CCC-F3395535B6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335F45-1926-FDC0-7E5D-8CFD3409DD0D}"/>
              </a:ext>
            </a:extLst>
          </p:cNvPr>
          <p:cNvSpPr>
            <a:spLocks noGrp="1"/>
          </p:cNvSpPr>
          <p:nvPr>
            <p:ph type="dt" sz="half" idx="10"/>
          </p:nvPr>
        </p:nvSpPr>
        <p:spPr/>
        <p:txBody>
          <a:bodyPr/>
          <a:lstStyle/>
          <a:p>
            <a:fld id="{D208048B-57AF-4F53-BC84-8E0A1033FBEC}" type="datetimeFigureOut">
              <a:rPr lang="en-US" smtClean="0"/>
              <a:t>9/25/2024</a:t>
            </a:fld>
            <a:endParaRPr lang="en-US"/>
          </a:p>
        </p:txBody>
      </p:sp>
      <p:sp>
        <p:nvSpPr>
          <p:cNvPr id="6" name="Footer Placeholder 5">
            <a:extLst>
              <a:ext uri="{FF2B5EF4-FFF2-40B4-BE49-F238E27FC236}">
                <a16:creationId xmlns:a16="http://schemas.microsoft.com/office/drawing/2014/main" id="{D67E4FB1-0372-BFB9-C33F-63440B2EEE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72A96B-0783-0C68-631E-4DD46B5CB39D}"/>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3285951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C55AE-ACE1-DE9D-953A-4B4459847E3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B8A6E09-19DB-73D2-E4C5-AE537AE14A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AB7A2F-79BD-8E95-0AFB-348A344A0377}"/>
              </a:ext>
            </a:extLst>
          </p:cNvPr>
          <p:cNvSpPr>
            <a:spLocks noGrp="1"/>
          </p:cNvSpPr>
          <p:nvPr>
            <p:ph type="dt" sz="half" idx="10"/>
          </p:nvPr>
        </p:nvSpPr>
        <p:spPr/>
        <p:txBody>
          <a:bodyPr/>
          <a:lstStyle/>
          <a:p>
            <a:fld id="{D208048B-57AF-4F53-BC84-8E0A1033FBEC}" type="datetimeFigureOut">
              <a:rPr lang="en-US" smtClean="0"/>
              <a:t>9/25/2024</a:t>
            </a:fld>
            <a:endParaRPr lang="en-US"/>
          </a:p>
        </p:txBody>
      </p:sp>
      <p:sp>
        <p:nvSpPr>
          <p:cNvPr id="5" name="Footer Placeholder 4">
            <a:extLst>
              <a:ext uri="{FF2B5EF4-FFF2-40B4-BE49-F238E27FC236}">
                <a16:creationId xmlns:a16="http://schemas.microsoft.com/office/drawing/2014/main" id="{34B00588-388B-ACCB-A401-4F2D26AF76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93B10A-9A85-37DC-8BEA-086150B9C393}"/>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559841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BD35F1-73F3-2841-2DC9-A905148F5F9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4428338-AAD9-F254-10CE-AAD070AC71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BA7EE2E-D751-A3DC-61BF-B82101C3575E}"/>
              </a:ext>
            </a:extLst>
          </p:cNvPr>
          <p:cNvSpPr>
            <a:spLocks noGrp="1"/>
          </p:cNvSpPr>
          <p:nvPr>
            <p:ph type="dt" sz="half" idx="10"/>
          </p:nvPr>
        </p:nvSpPr>
        <p:spPr/>
        <p:txBody>
          <a:bodyPr/>
          <a:lstStyle/>
          <a:p>
            <a:fld id="{D208048B-57AF-4F53-BC84-8E0A1033FBEC}" type="datetimeFigureOut">
              <a:rPr lang="en-US" smtClean="0"/>
              <a:t>9/25/2024</a:t>
            </a:fld>
            <a:endParaRPr lang="en-US"/>
          </a:p>
        </p:txBody>
      </p:sp>
      <p:sp>
        <p:nvSpPr>
          <p:cNvPr id="5" name="Footer Placeholder 4">
            <a:extLst>
              <a:ext uri="{FF2B5EF4-FFF2-40B4-BE49-F238E27FC236}">
                <a16:creationId xmlns:a16="http://schemas.microsoft.com/office/drawing/2014/main" id="{260F15E1-EE6F-AD86-F131-6C62655FFB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CD59F7-E961-F291-AFA3-1A5C9B02B85C}"/>
              </a:ext>
            </a:extLst>
          </p:cNvPr>
          <p:cNvSpPr>
            <a:spLocks noGrp="1"/>
          </p:cNvSpPr>
          <p:nvPr>
            <p:ph type="sldNum" sz="quarter" idx="12"/>
          </p:nvPr>
        </p:nvSpPr>
        <p:spPr/>
        <p:txBody>
          <a:bodyPr/>
          <a:lstStyle/>
          <a:p>
            <a:fld id="{BD8A8A1B-4E1E-43EF-8A39-7D4A3879B941}" type="slidenum">
              <a:rPr lang="en-US" smtClean="0"/>
              <a:t>‹#›</a:t>
            </a:fld>
            <a:endParaRPr lang="en-US"/>
          </a:p>
        </p:txBody>
      </p:sp>
    </p:spTree>
    <p:extLst>
      <p:ext uri="{BB962C8B-B14F-4D97-AF65-F5344CB8AC3E}">
        <p14:creationId xmlns:p14="http://schemas.microsoft.com/office/powerpoint/2010/main" val="2270584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F1C2D-34C8-BE36-30C3-38BB80FB54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3926FD9-D99B-17B3-E274-86CFAE6832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D0500C1-EFFE-659F-20A2-71417A20A3F0}"/>
              </a:ext>
            </a:extLst>
          </p:cNvPr>
          <p:cNvSpPr>
            <a:spLocks noGrp="1"/>
          </p:cNvSpPr>
          <p:nvPr>
            <p:ph type="dt" sz="half" idx="10"/>
          </p:nvPr>
        </p:nvSpPr>
        <p:spPr/>
        <p:txBody>
          <a:bodyPr/>
          <a:lstStyle/>
          <a:p>
            <a:fld id="{97F91B5E-2B3E-45FF-A73E-D160AD41E33F}" type="datetimeFigureOut">
              <a:rPr lang="en-GB" smtClean="0"/>
              <a:t>25/09/2024</a:t>
            </a:fld>
            <a:endParaRPr lang="en-GB"/>
          </a:p>
        </p:txBody>
      </p:sp>
      <p:sp>
        <p:nvSpPr>
          <p:cNvPr id="5" name="Footer Placeholder 4">
            <a:extLst>
              <a:ext uri="{FF2B5EF4-FFF2-40B4-BE49-F238E27FC236}">
                <a16:creationId xmlns:a16="http://schemas.microsoft.com/office/drawing/2014/main" id="{8832FAE3-4970-F14A-86B9-5D489CDD94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37D501-2516-9F49-089D-051E6B19A897}"/>
              </a:ext>
            </a:extLst>
          </p:cNvPr>
          <p:cNvSpPr>
            <a:spLocks noGrp="1"/>
          </p:cNvSpPr>
          <p:nvPr>
            <p:ph type="sldNum" sz="quarter" idx="12"/>
          </p:nvPr>
        </p:nvSpPr>
        <p:spPr/>
        <p:txBody>
          <a:bodyPr/>
          <a:lstStyle/>
          <a:p>
            <a:fld id="{915E85BB-029C-497E-B512-B953FDD357ED}" type="slidenum">
              <a:rPr lang="en-GB" smtClean="0"/>
              <a:t>‹#›</a:t>
            </a:fld>
            <a:endParaRPr lang="en-GB"/>
          </a:p>
        </p:txBody>
      </p:sp>
    </p:spTree>
    <p:extLst>
      <p:ext uri="{BB962C8B-B14F-4D97-AF65-F5344CB8AC3E}">
        <p14:creationId xmlns:p14="http://schemas.microsoft.com/office/powerpoint/2010/main" val="406540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0C0A9-F3D3-1ECB-FBFA-65C4B0E8B2D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32F7EF-31E3-141B-E588-200BDB5B2F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7B6FB0-CC54-920A-0F73-77A95DC4D88B}"/>
              </a:ext>
            </a:extLst>
          </p:cNvPr>
          <p:cNvSpPr>
            <a:spLocks noGrp="1"/>
          </p:cNvSpPr>
          <p:nvPr>
            <p:ph type="dt" sz="half" idx="10"/>
          </p:nvPr>
        </p:nvSpPr>
        <p:spPr/>
        <p:txBody>
          <a:bodyPr/>
          <a:lstStyle/>
          <a:p>
            <a:fld id="{97F91B5E-2B3E-45FF-A73E-D160AD41E33F}" type="datetimeFigureOut">
              <a:rPr lang="en-GB" smtClean="0"/>
              <a:t>25/09/2024</a:t>
            </a:fld>
            <a:endParaRPr lang="en-GB"/>
          </a:p>
        </p:txBody>
      </p:sp>
      <p:sp>
        <p:nvSpPr>
          <p:cNvPr id="5" name="Footer Placeholder 4">
            <a:extLst>
              <a:ext uri="{FF2B5EF4-FFF2-40B4-BE49-F238E27FC236}">
                <a16:creationId xmlns:a16="http://schemas.microsoft.com/office/drawing/2014/main" id="{CCB0AAA6-7175-1D8F-E86E-7005666581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13B6F-5462-8513-BA9E-758728AB4C58}"/>
              </a:ext>
            </a:extLst>
          </p:cNvPr>
          <p:cNvSpPr>
            <a:spLocks noGrp="1"/>
          </p:cNvSpPr>
          <p:nvPr>
            <p:ph type="sldNum" sz="quarter" idx="12"/>
          </p:nvPr>
        </p:nvSpPr>
        <p:spPr/>
        <p:txBody>
          <a:bodyPr/>
          <a:lstStyle/>
          <a:p>
            <a:fld id="{915E85BB-029C-497E-B512-B953FDD357ED}" type="slidenum">
              <a:rPr lang="en-GB" smtClean="0"/>
              <a:t>‹#›</a:t>
            </a:fld>
            <a:endParaRPr lang="en-GB"/>
          </a:p>
        </p:txBody>
      </p:sp>
    </p:spTree>
    <p:extLst>
      <p:ext uri="{BB962C8B-B14F-4D97-AF65-F5344CB8AC3E}">
        <p14:creationId xmlns:p14="http://schemas.microsoft.com/office/powerpoint/2010/main" val="4147409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9E27A-FF06-61E3-7397-0443FEB0C5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93EB5DE-301F-3BB7-2E4D-94049D70AE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9DDDCD-1E92-A311-3F38-2E2F0CC631CC}"/>
              </a:ext>
            </a:extLst>
          </p:cNvPr>
          <p:cNvSpPr>
            <a:spLocks noGrp="1"/>
          </p:cNvSpPr>
          <p:nvPr>
            <p:ph type="dt" sz="half" idx="10"/>
          </p:nvPr>
        </p:nvSpPr>
        <p:spPr/>
        <p:txBody>
          <a:bodyPr/>
          <a:lstStyle/>
          <a:p>
            <a:fld id="{97F91B5E-2B3E-45FF-A73E-D160AD41E33F}" type="datetimeFigureOut">
              <a:rPr lang="en-GB" smtClean="0"/>
              <a:t>25/09/2024</a:t>
            </a:fld>
            <a:endParaRPr lang="en-GB"/>
          </a:p>
        </p:txBody>
      </p:sp>
      <p:sp>
        <p:nvSpPr>
          <p:cNvPr id="5" name="Footer Placeholder 4">
            <a:extLst>
              <a:ext uri="{FF2B5EF4-FFF2-40B4-BE49-F238E27FC236}">
                <a16:creationId xmlns:a16="http://schemas.microsoft.com/office/drawing/2014/main" id="{6A44FFFA-FE89-49F2-A843-0F6461935D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5DFEF8-689E-4C09-27FE-ABACD1C0E018}"/>
              </a:ext>
            </a:extLst>
          </p:cNvPr>
          <p:cNvSpPr>
            <a:spLocks noGrp="1"/>
          </p:cNvSpPr>
          <p:nvPr>
            <p:ph type="sldNum" sz="quarter" idx="12"/>
          </p:nvPr>
        </p:nvSpPr>
        <p:spPr/>
        <p:txBody>
          <a:bodyPr/>
          <a:lstStyle/>
          <a:p>
            <a:fld id="{915E85BB-029C-497E-B512-B953FDD357ED}" type="slidenum">
              <a:rPr lang="en-GB" smtClean="0"/>
              <a:t>‹#›</a:t>
            </a:fld>
            <a:endParaRPr lang="en-GB"/>
          </a:p>
        </p:txBody>
      </p:sp>
    </p:spTree>
    <p:extLst>
      <p:ext uri="{BB962C8B-B14F-4D97-AF65-F5344CB8AC3E}">
        <p14:creationId xmlns:p14="http://schemas.microsoft.com/office/powerpoint/2010/main" val="7084000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FA2B-399C-7A60-7DD6-1DE7BE41788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9BD7E7C-9EED-8EAD-019D-8DF5A4E318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C3C2AD5-0232-C009-1FF6-57440DB620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934C580-24ED-55B9-77AB-9098033A3420}"/>
              </a:ext>
            </a:extLst>
          </p:cNvPr>
          <p:cNvSpPr>
            <a:spLocks noGrp="1"/>
          </p:cNvSpPr>
          <p:nvPr>
            <p:ph type="dt" sz="half" idx="10"/>
          </p:nvPr>
        </p:nvSpPr>
        <p:spPr/>
        <p:txBody>
          <a:bodyPr/>
          <a:lstStyle/>
          <a:p>
            <a:fld id="{97F91B5E-2B3E-45FF-A73E-D160AD41E33F}" type="datetimeFigureOut">
              <a:rPr lang="en-GB" smtClean="0"/>
              <a:t>25/09/2024</a:t>
            </a:fld>
            <a:endParaRPr lang="en-GB"/>
          </a:p>
        </p:txBody>
      </p:sp>
      <p:sp>
        <p:nvSpPr>
          <p:cNvPr id="6" name="Footer Placeholder 5">
            <a:extLst>
              <a:ext uri="{FF2B5EF4-FFF2-40B4-BE49-F238E27FC236}">
                <a16:creationId xmlns:a16="http://schemas.microsoft.com/office/drawing/2014/main" id="{68F2D6D1-C0CA-5B18-973C-1A16B5974E2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63AB61-DA54-41A8-6A32-57D002DCC781}"/>
              </a:ext>
            </a:extLst>
          </p:cNvPr>
          <p:cNvSpPr>
            <a:spLocks noGrp="1"/>
          </p:cNvSpPr>
          <p:nvPr>
            <p:ph type="sldNum" sz="quarter" idx="12"/>
          </p:nvPr>
        </p:nvSpPr>
        <p:spPr/>
        <p:txBody>
          <a:bodyPr/>
          <a:lstStyle/>
          <a:p>
            <a:fld id="{915E85BB-029C-497E-B512-B953FDD357ED}" type="slidenum">
              <a:rPr lang="en-GB" smtClean="0"/>
              <a:t>‹#›</a:t>
            </a:fld>
            <a:endParaRPr lang="en-GB"/>
          </a:p>
        </p:txBody>
      </p:sp>
    </p:spTree>
    <p:extLst>
      <p:ext uri="{BB962C8B-B14F-4D97-AF65-F5344CB8AC3E}">
        <p14:creationId xmlns:p14="http://schemas.microsoft.com/office/powerpoint/2010/main" val="5080768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9DF0D-C21F-CFBC-2991-DA55CC935F5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301948-B80A-FC18-85CF-6F1CEAA005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0985F7-C7F6-5412-355B-B44C40F39DD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EB03F59-6EB5-9EE4-48D0-693FC36714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199EA0-F8B8-5415-72E8-BDF500ECA1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584DEFB-C569-C185-1D02-7A7AA0F70F84}"/>
              </a:ext>
            </a:extLst>
          </p:cNvPr>
          <p:cNvSpPr>
            <a:spLocks noGrp="1"/>
          </p:cNvSpPr>
          <p:nvPr>
            <p:ph type="dt" sz="half" idx="10"/>
          </p:nvPr>
        </p:nvSpPr>
        <p:spPr/>
        <p:txBody>
          <a:bodyPr/>
          <a:lstStyle/>
          <a:p>
            <a:fld id="{97F91B5E-2B3E-45FF-A73E-D160AD41E33F}" type="datetimeFigureOut">
              <a:rPr lang="en-GB" smtClean="0"/>
              <a:t>25/09/2024</a:t>
            </a:fld>
            <a:endParaRPr lang="en-GB"/>
          </a:p>
        </p:txBody>
      </p:sp>
      <p:sp>
        <p:nvSpPr>
          <p:cNvPr id="8" name="Footer Placeholder 7">
            <a:extLst>
              <a:ext uri="{FF2B5EF4-FFF2-40B4-BE49-F238E27FC236}">
                <a16:creationId xmlns:a16="http://schemas.microsoft.com/office/drawing/2014/main" id="{265CF89D-BECB-AE38-6907-F64B6E0CFC7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93A710F-0C36-B169-9F79-102365349B9D}"/>
              </a:ext>
            </a:extLst>
          </p:cNvPr>
          <p:cNvSpPr>
            <a:spLocks noGrp="1"/>
          </p:cNvSpPr>
          <p:nvPr>
            <p:ph type="sldNum" sz="quarter" idx="12"/>
          </p:nvPr>
        </p:nvSpPr>
        <p:spPr/>
        <p:txBody>
          <a:bodyPr/>
          <a:lstStyle/>
          <a:p>
            <a:fld id="{915E85BB-029C-497E-B512-B953FDD357ED}" type="slidenum">
              <a:rPr lang="en-GB" smtClean="0"/>
              <a:t>‹#›</a:t>
            </a:fld>
            <a:endParaRPr lang="en-GB"/>
          </a:p>
        </p:txBody>
      </p:sp>
    </p:spTree>
    <p:extLst>
      <p:ext uri="{BB962C8B-B14F-4D97-AF65-F5344CB8AC3E}">
        <p14:creationId xmlns:p14="http://schemas.microsoft.com/office/powerpoint/2010/main" val="633522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C01E4-37C9-FA16-4577-920ABCC5D3C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709D062-A1D7-166D-656C-60677501AB64}"/>
              </a:ext>
            </a:extLst>
          </p:cNvPr>
          <p:cNvSpPr>
            <a:spLocks noGrp="1"/>
          </p:cNvSpPr>
          <p:nvPr>
            <p:ph type="dt" sz="half" idx="10"/>
          </p:nvPr>
        </p:nvSpPr>
        <p:spPr/>
        <p:txBody>
          <a:bodyPr/>
          <a:lstStyle/>
          <a:p>
            <a:fld id="{97F91B5E-2B3E-45FF-A73E-D160AD41E33F}" type="datetimeFigureOut">
              <a:rPr lang="en-GB" smtClean="0"/>
              <a:t>25/09/2024</a:t>
            </a:fld>
            <a:endParaRPr lang="en-GB"/>
          </a:p>
        </p:txBody>
      </p:sp>
      <p:sp>
        <p:nvSpPr>
          <p:cNvPr id="4" name="Footer Placeholder 3">
            <a:extLst>
              <a:ext uri="{FF2B5EF4-FFF2-40B4-BE49-F238E27FC236}">
                <a16:creationId xmlns:a16="http://schemas.microsoft.com/office/drawing/2014/main" id="{7B933A1F-6847-1D79-9733-7C8A60DA1EF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CA77DDD-16A3-81E2-FEB1-82FD57F683AA}"/>
              </a:ext>
            </a:extLst>
          </p:cNvPr>
          <p:cNvSpPr>
            <a:spLocks noGrp="1"/>
          </p:cNvSpPr>
          <p:nvPr>
            <p:ph type="sldNum" sz="quarter" idx="12"/>
          </p:nvPr>
        </p:nvSpPr>
        <p:spPr/>
        <p:txBody>
          <a:bodyPr/>
          <a:lstStyle/>
          <a:p>
            <a:fld id="{915E85BB-029C-497E-B512-B953FDD357ED}" type="slidenum">
              <a:rPr lang="en-GB" smtClean="0"/>
              <a:t>‹#›</a:t>
            </a:fld>
            <a:endParaRPr lang="en-GB"/>
          </a:p>
        </p:txBody>
      </p:sp>
    </p:spTree>
    <p:extLst>
      <p:ext uri="{BB962C8B-B14F-4D97-AF65-F5344CB8AC3E}">
        <p14:creationId xmlns:p14="http://schemas.microsoft.com/office/powerpoint/2010/main" val="1012020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AA8207-65AA-18B6-7273-7BC15FBA5554}"/>
              </a:ext>
            </a:extLst>
          </p:cNvPr>
          <p:cNvSpPr>
            <a:spLocks noGrp="1"/>
          </p:cNvSpPr>
          <p:nvPr>
            <p:ph type="dt" sz="half" idx="10"/>
          </p:nvPr>
        </p:nvSpPr>
        <p:spPr/>
        <p:txBody>
          <a:bodyPr/>
          <a:lstStyle/>
          <a:p>
            <a:fld id="{97F91B5E-2B3E-45FF-A73E-D160AD41E33F}" type="datetimeFigureOut">
              <a:rPr lang="en-GB" smtClean="0"/>
              <a:t>25/09/2024</a:t>
            </a:fld>
            <a:endParaRPr lang="en-GB"/>
          </a:p>
        </p:txBody>
      </p:sp>
      <p:sp>
        <p:nvSpPr>
          <p:cNvPr id="3" name="Footer Placeholder 2">
            <a:extLst>
              <a:ext uri="{FF2B5EF4-FFF2-40B4-BE49-F238E27FC236}">
                <a16:creationId xmlns:a16="http://schemas.microsoft.com/office/drawing/2014/main" id="{4A44248F-E757-D210-37BB-F150F76C92F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3D5EA2D-9991-E01B-A5B4-2FF40DAE5F65}"/>
              </a:ext>
            </a:extLst>
          </p:cNvPr>
          <p:cNvSpPr>
            <a:spLocks noGrp="1"/>
          </p:cNvSpPr>
          <p:nvPr>
            <p:ph type="sldNum" sz="quarter" idx="12"/>
          </p:nvPr>
        </p:nvSpPr>
        <p:spPr/>
        <p:txBody>
          <a:bodyPr/>
          <a:lstStyle/>
          <a:p>
            <a:fld id="{915E85BB-029C-497E-B512-B953FDD357ED}" type="slidenum">
              <a:rPr lang="en-GB" smtClean="0"/>
              <a:t>‹#›</a:t>
            </a:fld>
            <a:endParaRPr lang="en-GB"/>
          </a:p>
        </p:txBody>
      </p:sp>
    </p:spTree>
    <p:extLst>
      <p:ext uri="{BB962C8B-B14F-4D97-AF65-F5344CB8AC3E}">
        <p14:creationId xmlns:p14="http://schemas.microsoft.com/office/powerpoint/2010/main" val="143345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E7B5A-CEAB-6DA0-F922-6BCB0DB38E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671FB83-A652-2C52-C150-D32C8E80F6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E4A2090-8088-78B6-F9F0-5B08A8D456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B125A0-ADEC-A14D-DEF5-8B1254CC34CB}"/>
              </a:ext>
            </a:extLst>
          </p:cNvPr>
          <p:cNvSpPr>
            <a:spLocks noGrp="1"/>
          </p:cNvSpPr>
          <p:nvPr>
            <p:ph type="dt" sz="half" idx="10"/>
          </p:nvPr>
        </p:nvSpPr>
        <p:spPr/>
        <p:txBody>
          <a:bodyPr/>
          <a:lstStyle/>
          <a:p>
            <a:fld id="{97F91B5E-2B3E-45FF-A73E-D160AD41E33F}" type="datetimeFigureOut">
              <a:rPr lang="en-GB" smtClean="0"/>
              <a:t>25/09/2024</a:t>
            </a:fld>
            <a:endParaRPr lang="en-GB"/>
          </a:p>
        </p:txBody>
      </p:sp>
      <p:sp>
        <p:nvSpPr>
          <p:cNvPr id="6" name="Footer Placeholder 5">
            <a:extLst>
              <a:ext uri="{FF2B5EF4-FFF2-40B4-BE49-F238E27FC236}">
                <a16:creationId xmlns:a16="http://schemas.microsoft.com/office/drawing/2014/main" id="{7FA49843-1AC4-FAC9-DEF2-1923B55237E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2B719CB-EA5F-2E79-02F9-61359F1C1E2E}"/>
              </a:ext>
            </a:extLst>
          </p:cNvPr>
          <p:cNvSpPr>
            <a:spLocks noGrp="1"/>
          </p:cNvSpPr>
          <p:nvPr>
            <p:ph type="sldNum" sz="quarter" idx="12"/>
          </p:nvPr>
        </p:nvSpPr>
        <p:spPr/>
        <p:txBody>
          <a:bodyPr/>
          <a:lstStyle/>
          <a:p>
            <a:fld id="{915E85BB-029C-497E-B512-B953FDD357ED}" type="slidenum">
              <a:rPr lang="en-GB" smtClean="0"/>
              <a:t>‹#›</a:t>
            </a:fld>
            <a:endParaRPr lang="en-GB"/>
          </a:p>
        </p:txBody>
      </p:sp>
    </p:spTree>
    <p:extLst>
      <p:ext uri="{BB962C8B-B14F-4D97-AF65-F5344CB8AC3E}">
        <p14:creationId xmlns:p14="http://schemas.microsoft.com/office/powerpoint/2010/main" val="17204057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561CE-CEC5-5443-DE05-9DB6F8655A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7C04D05-A5AC-D8ED-AB65-E41B28EA64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7325009-05E6-C1DE-38B8-5BDA493DA9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2196AC-A259-959B-1329-C4FEAE6471CA}"/>
              </a:ext>
            </a:extLst>
          </p:cNvPr>
          <p:cNvSpPr>
            <a:spLocks noGrp="1"/>
          </p:cNvSpPr>
          <p:nvPr>
            <p:ph type="dt" sz="half" idx="10"/>
          </p:nvPr>
        </p:nvSpPr>
        <p:spPr/>
        <p:txBody>
          <a:bodyPr/>
          <a:lstStyle/>
          <a:p>
            <a:fld id="{97F91B5E-2B3E-45FF-A73E-D160AD41E33F}" type="datetimeFigureOut">
              <a:rPr lang="en-GB" smtClean="0"/>
              <a:t>25/09/2024</a:t>
            </a:fld>
            <a:endParaRPr lang="en-GB"/>
          </a:p>
        </p:txBody>
      </p:sp>
      <p:sp>
        <p:nvSpPr>
          <p:cNvPr id="6" name="Footer Placeholder 5">
            <a:extLst>
              <a:ext uri="{FF2B5EF4-FFF2-40B4-BE49-F238E27FC236}">
                <a16:creationId xmlns:a16="http://schemas.microsoft.com/office/drawing/2014/main" id="{D2C53573-205D-5109-FAF3-2CF45C69EC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BDCBCF-A9D2-D191-2347-02C5C2A48736}"/>
              </a:ext>
            </a:extLst>
          </p:cNvPr>
          <p:cNvSpPr>
            <a:spLocks noGrp="1"/>
          </p:cNvSpPr>
          <p:nvPr>
            <p:ph type="sldNum" sz="quarter" idx="12"/>
          </p:nvPr>
        </p:nvSpPr>
        <p:spPr/>
        <p:txBody>
          <a:bodyPr/>
          <a:lstStyle/>
          <a:p>
            <a:fld id="{915E85BB-029C-497E-B512-B953FDD357ED}" type="slidenum">
              <a:rPr lang="en-GB" smtClean="0"/>
              <a:t>‹#›</a:t>
            </a:fld>
            <a:endParaRPr lang="en-GB"/>
          </a:p>
        </p:txBody>
      </p:sp>
    </p:spTree>
    <p:extLst>
      <p:ext uri="{BB962C8B-B14F-4D97-AF65-F5344CB8AC3E}">
        <p14:creationId xmlns:p14="http://schemas.microsoft.com/office/powerpoint/2010/main" val="33249282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2350C-E942-E8B1-22D5-7D5EBDDF21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784E736-ACDD-070A-23DC-8CA3284AD9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B72A41-780A-E3CA-B910-7E768709526F}"/>
              </a:ext>
            </a:extLst>
          </p:cNvPr>
          <p:cNvSpPr>
            <a:spLocks noGrp="1"/>
          </p:cNvSpPr>
          <p:nvPr>
            <p:ph type="dt" sz="half" idx="10"/>
          </p:nvPr>
        </p:nvSpPr>
        <p:spPr/>
        <p:txBody>
          <a:bodyPr/>
          <a:lstStyle/>
          <a:p>
            <a:fld id="{97F91B5E-2B3E-45FF-A73E-D160AD41E33F}" type="datetimeFigureOut">
              <a:rPr lang="en-GB" smtClean="0"/>
              <a:t>25/09/2024</a:t>
            </a:fld>
            <a:endParaRPr lang="en-GB"/>
          </a:p>
        </p:txBody>
      </p:sp>
      <p:sp>
        <p:nvSpPr>
          <p:cNvPr id="5" name="Footer Placeholder 4">
            <a:extLst>
              <a:ext uri="{FF2B5EF4-FFF2-40B4-BE49-F238E27FC236}">
                <a16:creationId xmlns:a16="http://schemas.microsoft.com/office/drawing/2014/main" id="{8370BC82-2082-5FE9-7194-B7313170D9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7DDAC1-6653-CD8C-E3EB-A68C62982F14}"/>
              </a:ext>
            </a:extLst>
          </p:cNvPr>
          <p:cNvSpPr>
            <a:spLocks noGrp="1"/>
          </p:cNvSpPr>
          <p:nvPr>
            <p:ph type="sldNum" sz="quarter" idx="12"/>
          </p:nvPr>
        </p:nvSpPr>
        <p:spPr/>
        <p:txBody>
          <a:bodyPr/>
          <a:lstStyle/>
          <a:p>
            <a:fld id="{915E85BB-029C-497E-B512-B953FDD357ED}" type="slidenum">
              <a:rPr lang="en-GB" smtClean="0"/>
              <a:t>‹#›</a:t>
            </a:fld>
            <a:endParaRPr lang="en-GB"/>
          </a:p>
        </p:txBody>
      </p:sp>
    </p:spTree>
    <p:extLst>
      <p:ext uri="{BB962C8B-B14F-4D97-AF65-F5344CB8AC3E}">
        <p14:creationId xmlns:p14="http://schemas.microsoft.com/office/powerpoint/2010/main" val="28706228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FEC3A2-4F34-0A61-0E5C-A8B21341434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1E09273-8020-A664-3E06-78368BECA2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35963C-6F49-052B-37CD-BEAC1660E826}"/>
              </a:ext>
            </a:extLst>
          </p:cNvPr>
          <p:cNvSpPr>
            <a:spLocks noGrp="1"/>
          </p:cNvSpPr>
          <p:nvPr>
            <p:ph type="dt" sz="half" idx="10"/>
          </p:nvPr>
        </p:nvSpPr>
        <p:spPr/>
        <p:txBody>
          <a:bodyPr/>
          <a:lstStyle/>
          <a:p>
            <a:fld id="{97F91B5E-2B3E-45FF-A73E-D160AD41E33F}" type="datetimeFigureOut">
              <a:rPr lang="en-GB" smtClean="0"/>
              <a:t>25/09/2024</a:t>
            </a:fld>
            <a:endParaRPr lang="en-GB"/>
          </a:p>
        </p:txBody>
      </p:sp>
      <p:sp>
        <p:nvSpPr>
          <p:cNvPr id="5" name="Footer Placeholder 4">
            <a:extLst>
              <a:ext uri="{FF2B5EF4-FFF2-40B4-BE49-F238E27FC236}">
                <a16:creationId xmlns:a16="http://schemas.microsoft.com/office/drawing/2014/main" id="{1FA5388C-5971-7619-EE14-C7BAD05B0A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11E584-74F8-80EC-FC1E-7614FC88D2F4}"/>
              </a:ext>
            </a:extLst>
          </p:cNvPr>
          <p:cNvSpPr>
            <a:spLocks noGrp="1"/>
          </p:cNvSpPr>
          <p:nvPr>
            <p:ph type="sldNum" sz="quarter" idx="12"/>
          </p:nvPr>
        </p:nvSpPr>
        <p:spPr/>
        <p:txBody>
          <a:bodyPr/>
          <a:lstStyle/>
          <a:p>
            <a:fld id="{915E85BB-029C-497E-B512-B953FDD357ED}" type="slidenum">
              <a:rPr lang="en-GB" smtClean="0"/>
              <a:t>‹#›</a:t>
            </a:fld>
            <a:endParaRPr lang="en-GB"/>
          </a:p>
        </p:txBody>
      </p:sp>
    </p:spTree>
    <p:extLst>
      <p:ext uri="{BB962C8B-B14F-4D97-AF65-F5344CB8AC3E}">
        <p14:creationId xmlns:p14="http://schemas.microsoft.com/office/powerpoint/2010/main" val="2859847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49B891-827E-0BFC-0892-690DEF255D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2D80B5B-D0BD-88A5-7162-2C7C997330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7C43173-BF56-3065-2EB4-AE9C9595D0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08048B-57AF-4F53-BC84-8E0A1033FBEC}" type="datetimeFigureOut">
              <a:rPr lang="en-US" smtClean="0"/>
              <a:pPr/>
              <a:t>9/25/2024</a:t>
            </a:fld>
            <a:endParaRPr lang="en-US"/>
          </a:p>
        </p:txBody>
      </p:sp>
      <p:sp>
        <p:nvSpPr>
          <p:cNvPr id="5" name="Footer Placeholder 4">
            <a:extLst>
              <a:ext uri="{FF2B5EF4-FFF2-40B4-BE49-F238E27FC236}">
                <a16:creationId xmlns:a16="http://schemas.microsoft.com/office/drawing/2014/main" id="{A821F66D-7D86-CC79-F7C0-997F95CB0E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480C21-C597-0A6E-0050-49413FE01B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8A8A1B-4E1E-43EF-8A39-7D4A3879B941}" type="slidenum">
              <a:rPr lang="en-US" smtClean="0"/>
              <a:pPr/>
              <a:t>‹#›</a:t>
            </a:fld>
            <a:endParaRPr lang="en-US"/>
          </a:p>
        </p:txBody>
      </p:sp>
    </p:spTree>
    <p:extLst>
      <p:ext uri="{BB962C8B-B14F-4D97-AF65-F5344CB8AC3E}">
        <p14:creationId xmlns:p14="http://schemas.microsoft.com/office/powerpoint/2010/main" val="3960044489"/>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3BC4C6-3E95-E6E3-9A0C-8202828A10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FB767BE-D09F-F8AB-D144-2F395F894C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C3DF26-29EF-A353-96E8-66F1F40FB3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F91B5E-2B3E-45FF-A73E-D160AD41E33F}" type="datetimeFigureOut">
              <a:rPr lang="en-GB" smtClean="0"/>
              <a:t>25/09/2024</a:t>
            </a:fld>
            <a:endParaRPr lang="en-GB"/>
          </a:p>
        </p:txBody>
      </p:sp>
      <p:sp>
        <p:nvSpPr>
          <p:cNvPr id="5" name="Footer Placeholder 4">
            <a:extLst>
              <a:ext uri="{FF2B5EF4-FFF2-40B4-BE49-F238E27FC236}">
                <a16:creationId xmlns:a16="http://schemas.microsoft.com/office/drawing/2014/main" id="{2F7956C9-9BA0-F27E-036D-2C7DAA833E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73CE963-055F-E47F-CB97-F880110228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5E85BB-029C-497E-B512-B953FDD357ED}" type="slidenum">
              <a:rPr lang="en-GB" smtClean="0"/>
              <a:t>‹#›</a:t>
            </a:fld>
            <a:endParaRPr lang="en-GB"/>
          </a:p>
        </p:txBody>
      </p:sp>
    </p:spTree>
    <p:extLst>
      <p:ext uri="{BB962C8B-B14F-4D97-AF65-F5344CB8AC3E}">
        <p14:creationId xmlns:p14="http://schemas.microsoft.com/office/powerpoint/2010/main" val="4160673010"/>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F9129AB-D4A8-84A7-F15E-03644125AF77}"/>
              </a:ext>
            </a:extLst>
          </p:cNvPr>
          <p:cNvSpPr txBox="1"/>
          <p:nvPr/>
        </p:nvSpPr>
        <p:spPr>
          <a:xfrm>
            <a:off x="1238250" y="2250691"/>
            <a:ext cx="9715500" cy="1815882"/>
          </a:xfrm>
          <a:prstGeom prst="rect">
            <a:avLst/>
          </a:prstGeom>
          <a:noFill/>
          <a:ln>
            <a:noFill/>
          </a:ln>
        </p:spPr>
        <p:txBody>
          <a:bodyPr wrap="square">
            <a:spAutoFit/>
          </a:bodyPr>
          <a:lstStyle/>
          <a:p>
            <a:pPr algn="ctr"/>
            <a:r>
              <a:rPr lang="ar-EG" sz="8800" b="1" dirty="0">
                <a:solidFill>
                  <a:srgbClr val="358C45"/>
                </a:solidFill>
                <a:latin typeface="Calibri" panose="020F0502020204030204" pitchFamily="34" charset="0"/>
                <a:ea typeface="Calibri" panose="020F0502020204030204" pitchFamily="34" charset="0"/>
                <a:cs typeface="Calibri" panose="020F0502020204030204" pitchFamily="34" charset="0"/>
              </a:rPr>
              <a:t>الشمائل المحمدية</a:t>
            </a:r>
            <a:endParaRPr lang="ar-EG" sz="44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ctr"/>
            <a:r>
              <a:rPr lang="ar-EG" sz="2400" i="0" dirty="0">
                <a:solidFill>
                  <a:srgbClr val="358C45"/>
                </a:solidFill>
                <a:latin typeface="Calibri" panose="020F0502020204030204" pitchFamily="34" charset="0"/>
                <a:ea typeface="Calibri" panose="020F0502020204030204" pitchFamily="34" charset="0"/>
                <a:cs typeface="Calibri" panose="020F0502020204030204" pitchFamily="34" charset="0"/>
              </a:rPr>
              <a:t>٢٢ ربيع الأول ١٤٤٦ </a:t>
            </a:r>
            <a:endParaRPr lang="en-GB" sz="24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83123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F9129AB-D4A8-84A7-F15E-03644125AF77}"/>
              </a:ext>
            </a:extLst>
          </p:cNvPr>
          <p:cNvSpPr txBox="1"/>
          <p:nvPr/>
        </p:nvSpPr>
        <p:spPr>
          <a:xfrm>
            <a:off x="-687268" y="1618119"/>
            <a:ext cx="12192000" cy="4314258"/>
          </a:xfrm>
          <a:prstGeom prst="rect">
            <a:avLst/>
          </a:prstGeom>
          <a:noFill/>
          <a:ln>
            <a:noFill/>
          </a:ln>
        </p:spPr>
        <p:txBody>
          <a:bodyPr wrap="square">
            <a:spAutoFit/>
          </a:bodyPr>
          <a:lstStyle/>
          <a:p>
            <a:pPr algn="r"/>
            <a:r>
              <a:rPr lang="en-GB" sz="5400" b="1" dirty="0">
                <a:solidFill>
                  <a:srgbClr val="358C45"/>
                </a:solidFill>
                <a:latin typeface="Calibri" panose="020F0502020204030204" pitchFamily="34" charset="0"/>
                <a:ea typeface="Calibri" panose="020F0502020204030204" pitchFamily="34" charset="0"/>
                <a:cs typeface="Calibri" panose="020F0502020204030204" pitchFamily="34" charset="0"/>
              </a:rPr>
              <a:t>		</a:t>
            </a:r>
            <a:r>
              <a:rPr lang="ar-EG" sz="5400" b="1" dirty="0">
                <a:solidFill>
                  <a:srgbClr val="358C45"/>
                </a:solidFill>
                <a:latin typeface="Calibri" panose="020F0502020204030204" pitchFamily="34" charset="0"/>
                <a:ea typeface="Calibri" panose="020F0502020204030204" pitchFamily="34" charset="0"/>
                <a:cs typeface="Calibri" panose="020F0502020204030204" pitchFamily="34" charset="0"/>
              </a:rPr>
              <a:t>	  محاور المحاضرة</a:t>
            </a:r>
            <a:endParaRPr lang="en-GB" sz="5400" b="1"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a:lnSpc>
                <a:spcPct val="150000"/>
              </a:lnSpc>
            </a:pP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العلوم النبوية ومنزلة الشمائل منها</a:t>
            </a:r>
          </a:p>
          <a:p>
            <a:pPr algn="r">
              <a:lnSpc>
                <a:spcPct val="150000"/>
              </a:lnSpc>
            </a:pP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فائدة تلقي علم الشمائل</a:t>
            </a:r>
          </a:p>
          <a:p>
            <a:pPr algn="r">
              <a:lnSpc>
                <a:spcPct val="150000"/>
              </a:lnSpc>
            </a:pP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الشمائل الخَلقيّة</a:t>
            </a:r>
          </a:p>
          <a:p>
            <a:pPr algn="r">
              <a:lnSpc>
                <a:spcPct val="150000"/>
              </a:lnSpc>
            </a:pP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الشمائل الخُلقيّة</a:t>
            </a:r>
          </a:p>
          <a:p>
            <a:pPr algn="r">
              <a:lnSpc>
                <a:spcPct val="150000"/>
              </a:lnSpc>
            </a:pP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مفاتيح الارتباط بسيدنا محمد صلى الله عليه </a:t>
            </a:r>
            <a:r>
              <a:rPr lang="ar-EG" sz="3000" dirty="0" err="1">
                <a:solidFill>
                  <a:srgbClr val="358C45"/>
                </a:solidFill>
                <a:latin typeface="Calibri" panose="020F0502020204030204" pitchFamily="34" charset="0"/>
                <a:ea typeface="Calibri" panose="020F0502020204030204" pitchFamily="34" charset="0"/>
                <a:cs typeface="Calibri" panose="020F0502020204030204" pitchFamily="34" charset="0"/>
              </a:rPr>
              <a:t>وآله</a:t>
            </a: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وسلم </a:t>
            </a:r>
          </a:p>
        </p:txBody>
      </p:sp>
    </p:spTree>
    <p:extLst>
      <p:ext uri="{BB962C8B-B14F-4D97-AF65-F5344CB8AC3E}">
        <p14:creationId xmlns:p14="http://schemas.microsoft.com/office/powerpoint/2010/main" val="938192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animEffect transition="in" filter="fade">
                                      <p:cBhvr>
                                        <p:cTn id="11" dur="500"/>
                                        <p:tgtEl>
                                          <p:spTgt spid="7">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500"/>
                                        <p:tgtEl>
                                          <p:spTgt spid="7">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xEl>
                                              <p:pRg st="5" end="5"/>
                                            </p:txEl>
                                          </p:spTgt>
                                        </p:tgtEl>
                                        <p:attrNameLst>
                                          <p:attrName>style.visibility</p:attrName>
                                        </p:attrNameLst>
                                      </p:cBhvr>
                                      <p:to>
                                        <p:strVal val="visible"/>
                                      </p:to>
                                    </p:set>
                                    <p:animEffect transition="in" filter="fade">
                                      <p:cBhvr>
                                        <p:cTn id="26"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030795-9080-5D2F-F937-7A4607F89965}"/>
              </a:ext>
            </a:extLst>
          </p:cNvPr>
          <p:cNvSpPr txBox="1"/>
          <p:nvPr/>
        </p:nvSpPr>
        <p:spPr>
          <a:xfrm>
            <a:off x="1323678" y="1413461"/>
            <a:ext cx="9544644" cy="5047536"/>
          </a:xfrm>
          <a:prstGeom prst="rect">
            <a:avLst/>
          </a:prstGeom>
          <a:noFill/>
        </p:spPr>
        <p:txBody>
          <a:bodyPr wrap="square" rtlCol="0">
            <a:spAutoFit/>
          </a:bodyPr>
          <a:lstStyle/>
          <a:p>
            <a:pPr algn="ctr"/>
            <a:r>
              <a:rPr lang="ar-EG" sz="5400" b="1" dirty="0">
                <a:solidFill>
                  <a:srgbClr val="358C45"/>
                </a:solidFill>
                <a:latin typeface="Calibri" panose="020F0502020204030204" pitchFamily="34" charset="0"/>
                <a:ea typeface="Calibri" panose="020F0502020204030204" pitchFamily="34" charset="0"/>
                <a:cs typeface="Calibri" panose="020F0502020204030204" pitchFamily="34" charset="0"/>
              </a:rPr>
              <a:t>معنى الشمائل؟</a:t>
            </a:r>
          </a:p>
          <a:p>
            <a:pPr algn="ctr"/>
            <a:endParaRPr lang="en-GB" sz="4000" b="1"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marL="285750" indent="-285750" algn="r" rtl="1">
              <a:buFontTx/>
              <a:buChar char="-"/>
            </a:pPr>
            <a:r>
              <a:rPr lang="ar-EG" sz="4800" b="1" dirty="0">
                <a:solidFill>
                  <a:srgbClr val="358C45"/>
                </a:solidFill>
                <a:latin typeface="Calibri" panose="020F0502020204030204" pitchFamily="34" charset="0"/>
                <a:ea typeface="Calibri" panose="020F0502020204030204" pitchFamily="34" charset="0"/>
                <a:cs typeface="Calibri" panose="020F0502020204030204" pitchFamily="34" charset="0"/>
              </a:rPr>
              <a:t>الأخلاق والطبائع</a:t>
            </a:r>
          </a:p>
          <a:p>
            <a:pPr marL="285750" indent="-285750" algn="r" rtl="1">
              <a:buFontTx/>
              <a:buChar char="-"/>
            </a:pPr>
            <a:r>
              <a:rPr lang="ar-EG" sz="4800" b="1" dirty="0">
                <a:solidFill>
                  <a:srgbClr val="358C45"/>
                </a:solidFill>
                <a:latin typeface="Calibri" panose="020F0502020204030204" pitchFamily="34" charset="0"/>
                <a:ea typeface="Calibri" panose="020F0502020204030204" pitchFamily="34" charset="0"/>
                <a:cs typeface="Calibri" panose="020F0502020204030204" pitchFamily="34" charset="0"/>
              </a:rPr>
              <a:t>في القاموس: </a:t>
            </a:r>
            <a:r>
              <a:rPr lang="ar-EG" sz="3200" dirty="0">
                <a:solidFill>
                  <a:srgbClr val="358C45"/>
                </a:solidFill>
                <a:latin typeface="Calibri" panose="020F0502020204030204" pitchFamily="34" charset="0"/>
                <a:ea typeface="Calibri" panose="020F0502020204030204" pitchFamily="34" charset="0"/>
                <a:cs typeface="Calibri" panose="020F0502020204030204" pitchFamily="34" charset="0"/>
              </a:rPr>
              <a:t>الشِمال: الطبع وجمعها شمائل</a:t>
            </a:r>
          </a:p>
          <a:p>
            <a:pPr marL="285750" indent="-285750" algn="r" rtl="1">
              <a:buFontTx/>
              <a:buChar char="-"/>
            </a:pPr>
            <a:endParaRPr lang="ar-EG" sz="32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200" dirty="0">
                <a:solidFill>
                  <a:srgbClr val="358C45"/>
                </a:solidFill>
                <a:latin typeface="Calibri" panose="020F0502020204030204" pitchFamily="34" charset="0"/>
                <a:ea typeface="Calibri" panose="020F0502020204030204" pitchFamily="34" charset="0"/>
                <a:cs typeface="Calibri" panose="020F0502020204030204" pitchFamily="34" charset="0"/>
              </a:rPr>
              <a:t>أصل استعمال اللفظ لغويا في الأخلاق والهيئات الباطنة، واستعمل في الهيئات الظاهرة على سبيل المجاز.</a:t>
            </a:r>
          </a:p>
          <a:p>
            <a:endParaRPr lang="ar-EG" dirty="0"/>
          </a:p>
          <a:p>
            <a:endParaRPr lang="en-GB" dirty="0"/>
          </a:p>
        </p:txBody>
      </p:sp>
    </p:spTree>
    <p:extLst>
      <p:ext uri="{BB962C8B-B14F-4D97-AF65-F5344CB8AC3E}">
        <p14:creationId xmlns:p14="http://schemas.microsoft.com/office/powerpoint/2010/main" val="2650579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animEffect transition="in" filter="fade">
                                      <p:cBhvr>
                                        <p:cTn id="11" dur="500"/>
                                        <p:tgtEl>
                                          <p:spTgt spid="2">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
                                            <p:txEl>
                                              <p:pRg st="5" end="5"/>
                                            </p:txEl>
                                          </p:spTgt>
                                        </p:tgtEl>
                                        <p:attrNameLst>
                                          <p:attrName>style.visibility</p:attrName>
                                        </p:attrNameLst>
                                      </p:cBhvr>
                                      <p:to>
                                        <p:strVal val="visible"/>
                                      </p:to>
                                    </p:set>
                                    <p:animEffect transition="in" filter="fade">
                                      <p:cBhvr>
                                        <p:cTn id="1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8CBCD-0250-F69B-9F0B-80A97C444CD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5E23CD7-AB86-319E-3C46-B6ABA49A2FC5}"/>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BDDAD214-C900-BBD5-9A72-34A5F23D6590}"/>
              </a:ext>
            </a:extLst>
          </p:cNvPr>
          <p:cNvPicPr>
            <a:picLocks noChangeAspect="1"/>
          </p:cNvPicPr>
          <p:nvPr/>
        </p:nvPicPr>
        <p:blipFill>
          <a:blip r:embed="rId3"/>
          <a:stretch>
            <a:fillRect/>
          </a:stretch>
        </p:blipFill>
        <p:spPr>
          <a:xfrm>
            <a:off x="992949" y="0"/>
            <a:ext cx="10206101" cy="6858000"/>
          </a:xfrm>
          <a:prstGeom prst="rect">
            <a:avLst/>
          </a:prstGeom>
        </p:spPr>
      </p:pic>
    </p:spTree>
    <p:extLst>
      <p:ext uri="{BB962C8B-B14F-4D97-AF65-F5344CB8AC3E}">
        <p14:creationId xmlns:p14="http://schemas.microsoft.com/office/powerpoint/2010/main" val="2940805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extBox 1">
            <a:extLst>
              <a:ext uri="{FF2B5EF4-FFF2-40B4-BE49-F238E27FC236}">
                <a16:creationId xmlns:a16="http://schemas.microsoft.com/office/drawing/2014/main" id="{CD5839B3-1460-540C-8356-AD8380EAAAD2}"/>
              </a:ext>
            </a:extLst>
          </p:cNvPr>
          <p:cNvSpPr txBox="1"/>
          <p:nvPr/>
        </p:nvSpPr>
        <p:spPr>
          <a:xfrm>
            <a:off x="3059447" y="948690"/>
            <a:ext cx="7846413" cy="5663089"/>
          </a:xfrm>
          <a:prstGeom prst="rect">
            <a:avLst/>
          </a:prstGeom>
          <a:noFill/>
        </p:spPr>
        <p:txBody>
          <a:bodyPr wrap="square" rtlCol="0">
            <a:spAutoFit/>
          </a:bodyPr>
          <a:lstStyle/>
          <a:p>
            <a:pPr algn="ctr"/>
            <a:r>
              <a:rPr lang="ar-EG" sz="5400" b="1" dirty="0">
                <a:solidFill>
                  <a:srgbClr val="358C45"/>
                </a:solidFill>
                <a:latin typeface="Calibri" panose="020F0502020204030204" pitchFamily="34" charset="0"/>
                <a:ea typeface="Calibri" panose="020F0502020204030204" pitchFamily="34" charset="0"/>
                <a:cs typeface="Calibri" panose="020F0502020204030204" pitchFamily="34" charset="0"/>
              </a:rPr>
              <a:t>لماذا ندرس الشمائل؟</a:t>
            </a:r>
          </a:p>
          <a:p>
            <a:pPr algn="ctr"/>
            <a:endParaRPr lang="en-GB" sz="4000" b="1"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4000" dirty="0">
                <a:solidFill>
                  <a:srgbClr val="358C45"/>
                </a:solidFill>
                <a:latin typeface="Calibri" panose="020F0502020204030204" pitchFamily="34" charset="0"/>
                <a:ea typeface="Calibri" panose="020F0502020204030204" pitchFamily="34" charset="0"/>
                <a:cs typeface="Calibri" panose="020F0502020204030204" pitchFamily="34" charset="0"/>
              </a:rPr>
              <a:t>-  </a:t>
            </a:r>
            <a:r>
              <a:rPr lang="ar-EG" sz="4000" b="1" dirty="0">
                <a:solidFill>
                  <a:srgbClr val="358C45"/>
                </a:solidFill>
                <a:latin typeface="Calibri" panose="020F0502020204030204" pitchFamily="34" charset="0"/>
                <a:ea typeface="Calibri" panose="020F0502020204030204" pitchFamily="34" charset="0"/>
                <a:cs typeface="Calibri" panose="020F0502020204030204" pitchFamily="34" charset="0"/>
              </a:rPr>
              <a:t>وجوب التعرّف على الحبيب </a:t>
            </a:r>
            <a:r>
              <a:rPr lang="ar-EG" sz="3200" dirty="0">
                <a:solidFill>
                  <a:srgbClr val="358C45"/>
                </a:solidFill>
                <a:latin typeface="Calibri" panose="020F0502020204030204" pitchFamily="34" charset="0"/>
                <a:ea typeface="Calibri" panose="020F0502020204030204" pitchFamily="34" charset="0"/>
                <a:cs typeface="Calibri" panose="020F0502020204030204" pitchFamily="34" charset="0"/>
              </a:rPr>
              <a:t>(أَمْ لَمْ يَعْرِفُوا رَسُولَهُمْ فَهُمْ لَهُ مُنكِرُونَ)</a:t>
            </a:r>
          </a:p>
          <a:p>
            <a:pPr algn="r" rtl="1"/>
            <a:endParaRPr lang="ar-EG" sz="4000" i="0" dirty="0">
              <a:solidFill>
                <a:srgbClr val="358C45"/>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lgn="r" rtl="1">
              <a:buFontTx/>
              <a:buChar char="-"/>
            </a:pPr>
            <a:r>
              <a:rPr lang="ar-EG" sz="4000" b="1" dirty="0">
                <a:solidFill>
                  <a:srgbClr val="358C45"/>
                </a:solidFill>
                <a:latin typeface="Calibri" panose="020F0502020204030204" pitchFamily="34" charset="0"/>
                <a:ea typeface="Calibri" panose="020F0502020204030204" pitchFamily="34" charset="0"/>
                <a:cs typeface="Calibri" panose="020F0502020204030204" pitchFamily="34" charset="0"/>
              </a:rPr>
              <a:t>قراءة السيرة النبوية الشريفة قراءة صحيحة</a:t>
            </a:r>
          </a:p>
          <a:p>
            <a:pPr algn="r" rtl="1"/>
            <a:endParaRPr lang="ar-EG" sz="4000" i="0" dirty="0">
              <a:solidFill>
                <a:srgbClr val="358C45"/>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lgn="r" rtl="1">
              <a:buFontTx/>
              <a:buChar char="-"/>
            </a:pPr>
            <a:r>
              <a:rPr lang="ar-EG" sz="4000" b="1" dirty="0">
                <a:solidFill>
                  <a:srgbClr val="358C45"/>
                </a:solidFill>
                <a:latin typeface="Calibri" panose="020F0502020204030204" pitchFamily="34" charset="0"/>
                <a:ea typeface="Calibri" panose="020F0502020204030204" pitchFamily="34" charset="0"/>
                <a:cs typeface="Calibri" panose="020F0502020204030204" pitchFamily="34" charset="0"/>
              </a:rPr>
              <a:t>التلذّذ بصفاته العليّة وأخلاقه الشريفة</a:t>
            </a:r>
          </a:p>
          <a:p>
            <a:endParaRPr lang="ar-EG" dirty="0"/>
          </a:p>
          <a:p>
            <a:endParaRPr lang="en-GB" dirty="0"/>
          </a:p>
        </p:txBody>
      </p:sp>
      <p:pic>
        <p:nvPicPr>
          <p:cNvPr id="3" name="Picture 2" descr="الحلية النبوية الشريفة اللوحة للفنان الأستاذ أيمن نمير">
            <a:extLst>
              <a:ext uri="{FF2B5EF4-FFF2-40B4-BE49-F238E27FC236}">
                <a16:creationId xmlns:a16="http://schemas.microsoft.com/office/drawing/2014/main" id="{43A49D1D-9F01-31DD-66F5-93EF6FF56C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619" y="2071869"/>
            <a:ext cx="2614828" cy="3981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77211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fade">
                                      <p:cBhvr>
                                        <p:cTn id="1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extBox 1">
            <a:extLst>
              <a:ext uri="{FF2B5EF4-FFF2-40B4-BE49-F238E27FC236}">
                <a16:creationId xmlns:a16="http://schemas.microsoft.com/office/drawing/2014/main" id="{CD5839B3-1460-540C-8356-AD8380EAAAD2}"/>
              </a:ext>
            </a:extLst>
          </p:cNvPr>
          <p:cNvSpPr txBox="1"/>
          <p:nvPr/>
        </p:nvSpPr>
        <p:spPr>
          <a:xfrm>
            <a:off x="3059447" y="973093"/>
            <a:ext cx="7846413" cy="3939540"/>
          </a:xfrm>
          <a:prstGeom prst="rect">
            <a:avLst/>
          </a:prstGeom>
          <a:noFill/>
        </p:spPr>
        <p:txBody>
          <a:bodyPr wrap="square" rtlCol="0">
            <a:spAutoFit/>
          </a:bodyPr>
          <a:lstStyle/>
          <a:p>
            <a:pPr algn="ctr"/>
            <a:r>
              <a:rPr lang="ar-EG" sz="5400" b="1" dirty="0">
                <a:solidFill>
                  <a:srgbClr val="358C45"/>
                </a:solidFill>
                <a:latin typeface="Calibri" panose="020F0502020204030204" pitchFamily="34" charset="0"/>
                <a:ea typeface="Calibri" panose="020F0502020204030204" pitchFamily="34" charset="0"/>
                <a:cs typeface="Calibri" panose="020F0502020204030204" pitchFamily="34" charset="0"/>
              </a:rPr>
              <a:t>لماذا ندرس الشمائل؟</a:t>
            </a:r>
          </a:p>
          <a:p>
            <a:pPr algn="r" rtl="1"/>
            <a:endParaRPr lang="ar-EG" sz="4000" b="1"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4000" b="1" dirty="0">
                <a:solidFill>
                  <a:srgbClr val="358C45"/>
                </a:solidFill>
                <a:latin typeface="Calibri" panose="020F0502020204030204" pitchFamily="34" charset="0"/>
                <a:ea typeface="Calibri" panose="020F0502020204030204" pitchFamily="34" charset="0"/>
                <a:cs typeface="Calibri" panose="020F0502020204030204" pitchFamily="34" charset="0"/>
              </a:rPr>
              <a:t>- المعرفة باب المحبّة، والمحبّة شرط الإيمان</a:t>
            </a:r>
            <a:endParaRPr lang="ar-EG" sz="32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endParaRPr lang="ar-EG" sz="4000" i="0" dirty="0">
              <a:solidFill>
                <a:srgbClr val="358C45"/>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lgn="r" rtl="1">
              <a:buFontTx/>
              <a:buChar char="-"/>
            </a:pPr>
            <a:r>
              <a:rPr lang="ar-EG" sz="4000" b="1" dirty="0">
                <a:solidFill>
                  <a:srgbClr val="358C45"/>
                </a:solidFill>
                <a:latin typeface="Calibri" panose="020F0502020204030204" pitchFamily="34" charset="0"/>
                <a:ea typeface="Calibri" panose="020F0502020204030204" pitchFamily="34" charset="0"/>
                <a:cs typeface="Calibri" panose="020F0502020204030204" pitchFamily="34" charset="0"/>
              </a:rPr>
              <a:t>المعرفة باب المتابعة والاقتداء </a:t>
            </a:r>
          </a:p>
          <a:p>
            <a:endParaRPr lang="ar-EG" dirty="0"/>
          </a:p>
          <a:p>
            <a:endParaRPr lang="en-GB" dirty="0"/>
          </a:p>
        </p:txBody>
      </p:sp>
      <p:pic>
        <p:nvPicPr>
          <p:cNvPr id="3" name="Picture 2" descr="الحلية النبوية الشريفة اللوحة للفنان الأستاذ أيمن نمير">
            <a:extLst>
              <a:ext uri="{FF2B5EF4-FFF2-40B4-BE49-F238E27FC236}">
                <a16:creationId xmlns:a16="http://schemas.microsoft.com/office/drawing/2014/main" id="{43A49D1D-9F01-31DD-66F5-93EF6FF56C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619" y="2071869"/>
            <a:ext cx="2614828" cy="39816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13660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animEffect transition="in" filter="fade">
                                      <p:cBhvr>
                                        <p:cTn id="1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النسب الشريف</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BACE00D4-5623-C5B0-5318-FD12CB3F3AFA}"/>
              </a:ext>
            </a:extLst>
          </p:cNvPr>
          <p:cNvPicPr>
            <a:picLocks noChangeAspect="1"/>
          </p:cNvPicPr>
          <p:nvPr/>
        </p:nvPicPr>
        <p:blipFill>
          <a:blip r:embed="rId3"/>
          <a:stretch>
            <a:fillRect/>
          </a:stretch>
        </p:blipFill>
        <p:spPr>
          <a:xfrm>
            <a:off x="2080248" y="2318467"/>
            <a:ext cx="8031501" cy="3286966"/>
          </a:xfrm>
          <a:prstGeom prst="rect">
            <a:avLst/>
          </a:prstGeom>
        </p:spPr>
      </p:pic>
      <p:sp>
        <p:nvSpPr>
          <p:cNvPr id="6" name="TextBox 5">
            <a:extLst>
              <a:ext uri="{FF2B5EF4-FFF2-40B4-BE49-F238E27FC236}">
                <a16:creationId xmlns:a16="http://schemas.microsoft.com/office/drawing/2014/main" id="{65C23B35-BDED-1704-6A8C-8F9ACFF4CF4E}"/>
              </a:ext>
            </a:extLst>
          </p:cNvPr>
          <p:cNvSpPr txBox="1"/>
          <p:nvPr/>
        </p:nvSpPr>
        <p:spPr>
          <a:xfrm>
            <a:off x="2280211" y="1884458"/>
            <a:ext cx="8225013" cy="3477875"/>
          </a:xfrm>
          <a:prstGeom prst="rect">
            <a:avLst/>
          </a:prstGeom>
          <a:noFill/>
        </p:spPr>
        <p:txBody>
          <a:bodyPr wrap="square">
            <a:spAutoFit/>
          </a:bodyPr>
          <a:lstStyle/>
          <a:p>
            <a:pPr algn="ctr"/>
            <a:r>
              <a:rPr lang="ar-EG" sz="4400" dirty="0">
                <a:solidFill>
                  <a:srgbClr val="358C45"/>
                </a:solidFill>
                <a:latin typeface="Calibri" panose="020F0502020204030204" pitchFamily="34" charset="0"/>
                <a:ea typeface="Calibri" panose="020F0502020204030204" pitchFamily="34" charset="0"/>
                <a:cs typeface="Calibri" panose="020F0502020204030204" pitchFamily="34" charset="0"/>
              </a:rPr>
              <a:t>محمَّد بن عبد الله بن عبد المطلب بن هاشم بن عبد مناف بن قصَيِّ بن حكيم بن مُرَّةَ بن كعب بن لُؤَيِّ بن غالب بن فهر بن مالك بن النَّضر بن كِنانة بن خُزيمة بن مُدْرِكة بن إلياس بن مضر بن نِزارِ بن مَعَدِّ بن عدنان.</a:t>
            </a:r>
            <a:endParaRPr lang="en-GB" sz="44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0780187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أسماءه الشريفة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37ED6709-5A83-B0B3-3E67-D62D9F1C305D}"/>
              </a:ext>
            </a:extLst>
          </p:cNvPr>
          <p:cNvPicPr>
            <a:picLocks noChangeAspect="1"/>
          </p:cNvPicPr>
          <p:nvPr/>
        </p:nvPicPr>
        <p:blipFill>
          <a:blip r:embed="rId3"/>
          <a:stretch>
            <a:fillRect/>
          </a:stretch>
        </p:blipFill>
        <p:spPr>
          <a:xfrm>
            <a:off x="1616991" y="2431418"/>
            <a:ext cx="8958018" cy="2559434"/>
          </a:xfrm>
          <a:prstGeom prst="rect">
            <a:avLst/>
          </a:prstGeom>
        </p:spPr>
      </p:pic>
    </p:spTree>
    <p:extLst>
      <p:ext uri="{BB962C8B-B14F-4D97-AF65-F5344CB8AC3E}">
        <p14:creationId xmlns:p14="http://schemas.microsoft.com/office/powerpoint/2010/main" val="4073682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أسماءه الشريفة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AEFE521D-14F8-67D1-B5C0-1E096DC76BF3}"/>
              </a:ext>
            </a:extLst>
          </p:cNvPr>
          <p:cNvPicPr>
            <a:picLocks noChangeAspect="1"/>
          </p:cNvPicPr>
          <p:nvPr/>
        </p:nvPicPr>
        <p:blipFill>
          <a:blip r:embed="rId3"/>
          <a:stretch>
            <a:fillRect/>
          </a:stretch>
        </p:blipFill>
        <p:spPr>
          <a:xfrm>
            <a:off x="613591" y="2455851"/>
            <a:ext cx="10964817" cy="2682042"/>
          </a:xfrm>
          <a:prstGeom prst="rect">
            <a:avLst/>
          </a:prstGeom>
        </p:spPr>
      </p:pic>
    </p:spTree>
    <p:extLst>
      <p:ext uri="{BB962C8B-B14F-4D97-AF65-F5344CB8AC3E}">
        <p14:creationId xmlns:p14="http://schemas.microsoft.com/office/powerpoint/2010/main" val="25363495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الهيئة الشريفة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54F327C0-8360-CDD3-F15A-47EB26D5682F}"/>
              </a:ext>
            </a:extLst>
          </p:cNvPr>
          <p:cNvPicPr>
            <a:picLocks noChangeAspect="1"/>
          </p:cNvPicPr>
          <p:nvPr/>
        </p:nvPicPr>
        <p:blipFill>
          <a:blip r:embed="rId3"/>
          <a:stretch>
            <a:fillRect/>
          </a:stretch>
        </p:blipFill>
        <p:spPr>
          <a:xfrm>
            <a:off x="973781" y="2654505"/>
            <a:ext cx="10244438" cy="2241586"/>
          </a:xfrm>
          <a:prstGeom prst="rect">
            <a:avLst/>
          </a:prstGeom>
        </p:spPr>
      </p:pic>
    </p:spTree>
    <p:extLst>
      <p:ext uri="{BB962C8B-B14F-4D97-AF65-F5344CB8AC3E}">
        <p14:creationId xmlns:p14="http://schemas.microsoft.com/office/powerpoint/2010/main" val="1598836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الهيئة الشريفة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A835395-6D82-A83B-165B-351DEFD076B3}"/>
              </a:ext>
            </a:extLst>
          </p:cNvPr>
          <p:cNvSpPr txBox="1"/>
          <p:nvPr/>
        </p:nvSpPr>
        <p:spPr>
          <a:xfrm>
            <a:off x="557512" y="2679420"/>
            <a:ext cx="11076972" cy="2400657"/>
          </a:xfrm>
          <a:prstGeom prst="rect">
            <a:avLst/>
          </a:prstGeom>
          <a:noFill/>
        </p:spPr>
        <p:txBody>
          <a:bodyPr wrap="square">
            <a:spAutoFit/>
          </a:bodyPr>
          <a:lstStyle/>
          <a:p>
            <a:pPr algn="just"/>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just"/>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"كان رسولُ اللهِ صلَّى الله عليه وسلَّم فَخْمًا </a:t>
            </a:r>
            <a:r>
              <a:rPr lang="ar-EG" sz="3000" dirty="0" err="1">
                <a:solidFill>
                  <a:srgbClr val="358C45"/>
                </a:solidFill>
                <a:latin typeface="Calibri" panose="020F0502020204030204" pitchFamily="34" charset="0"/>
                <a:ea typeface="Calibri" panose="020F0502020204030204" pitchFamily="34" charset="0"/>
                <a:cs typeface="Calibri" panose="020F0502020204030204" pitchFamily="34" charset="0"/>
              </a:rPr>
              <a:t>مُفَخَّمًا</a:t>
            </a: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يتلأْلَأُ وجهُهُ تلأْلُؤَ القمرِ ليلةَ البدرِ"</a:t>
            </a:r>
          </a:p>
          <a:p>
            <a:pPr algn="ct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هند بن أبي هالة</a:t>
            </a:r>
          </a:p>
          <a:p>
            <a:pPr algn="just"/>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just"/>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617784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الهيئة الشريفة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A835395-6D82-A83B-165B-351DEFD076B3}"/>
              </a:ext>
            </a:extLst>
          </p:cNvPr>
          <p:cNvSpPr txBox="1"/>
          <p:nvPr/>
        </p:nvSpPr>
        <p:spPr>
          <a:xfrm>
            <a:off x="557512" y="2679420"/>
            <a:ext cx="11076972" cy="2400657"/>
          </a:xfrm>
          <a:prstGeom prst="rect">
            <a:avLst/>
          </a:prstGeom>
          <a:noFill/>
        </p:spPr>
        <p:txBody>
          <a:bodyPr wrap="square">
            <a:spAutoFit/>
          </a:bodyPr>
          <a:lstStyle/>
          <a:p>
            <a:pPr algn="just"/>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just"/>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"ما رأيتُ شيئًا أَحسَنَ مِن رسولِ اللهِ صلَّى اللهُ عليه وسلَّمَ، كأنَّ الشَّمسَ تجري في وَجْهِهِ"</a:t>
            </a:r>
          </a:p>
          <a:p>
            <a:pPr algn="ct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أبو هريرة</a:t>
            </a:r>
          </a:p>
          <a:p>
            <a:pPr algn="just"/>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just"/>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252945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الهيئة الشريفة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A835395-6D82-A83B-165B-351DEFD076B3}"/>
              </a:ext>
            </a:extLst>
          </p:cNvPr>
          <p:cNvSpPr txBox="1"/>
          <p:nvPr/>
        </p:nvSpPr>
        <p:spPr>
          <a:xfrm>
            <a:off x="557512" y="2679420"/>
            <a:ext cx="11076972" cy="2616101"/>
          </a:xfrm>
          <a:prstGeom prst="rect">
            <a:avLst/>
          </a:prstGeom>
          <a:noFill/>
        </p:spPr>
        <p:txBody>
          <a:bodyPr wrap="square">
            <a:spAutoFit/>
          </a:bodyPr>
          <a:lstStyle/>
          <a:p>
            <a:pPr algn="just"/>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ctr"/>
            <a:r>
              <a:rPr lang="ar-EG" sz="4400" dirty="0">
                <a:solidFill>
                  <a:srgbClr val="358C45"/>
                </a:solidFill>
                <a:latin typeface="Calibri" panose="020F0502020204030204" pitchFamily="34" charset="0"/>
                <a:ea typeface="Calibri" panose="020F0502020204030204" pitchFamily="34" charset="0"/>
                <a:cs typeface="Calibri" panose="020F0502020204030204" pitchFamily="34" charset="0"/>
              </a:rPr>
              <a:t>"لو رأيتَه رأيتَ الشمس طالعة"</a:t>
            </a:r>
          </a:p>
          <a:p>
            <a:pPr algn="ct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الرُبيّع بنت معوّذ</a:t>
            </a:r>
          </a:p>
          <a:p>
            <a:pPr algn="just"/>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just"/>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363365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الهيئة الشريفة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A835395-6D82-A83B-165B-351DEFD076B3}"/>
              </a:ext>
            </a:extLst>
          </p:cNvPr>
          <p:cNvSpPr txBox="1"/>
          <p:nvPr/>
        </p:nvSpPr>
        <p:spPr>
          <a:xfrm>
            <a:off x="864459" y="1348332"/>
            <a:ext cx="10463077" cy="5632311"/>
          </a:xfrm>
          <a:prstGeom prst="rect">
            <a:avLst/>
          </a:prstGeom>
          <a:noFill/>
        </p:spPr>
        <p:txBody>
          <a:bodyPr wrap="square">
            <a:spAutoFit/>
          </a:bodyPr>
          <a:lstStyle/>
          <a:p>
            <a:pPr algn="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 أطْوَلَ مِنَ المَرْبوعِ، وأقصَرَ مِنَ المُشَذَّب</a:t>
            </a:r>
          </a:p>
          <a:p>
            <a:pPr algn="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 أزْهَرَ اللَّوْنِ</a:t>
            </a:r>
          </a:p>
          <a:p>
            <a:pPr algn="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a:r>
              <a:rPr lang="ar-EG" sz="3000">
                <a:solidFill>
                  <a:srgbClr val="358C45"/>
                </a:solidFill>
                <a:latin typeface="Calibri" panose="020F0502020204030204" pitchFamily="34" charset="0"/>
                <a:ea typeface="Calibri" panose="020F0502020204030204" pitchFamily="34" charset="0"/>
                <a:cs typeface="Calibri" panose="020F0502020204030204" pitchFamily="34" charset="0"/>
              </a:rPr>
              <a:t>- رَجِل </a:t>
            </a: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الشعر </a:t>
            </a:r>
            <a:r>
              <a:rPr lang="ar-EG" sz="3000">
                <a:solidFill>
                  <a:srgbClr val="358C45"/>
                </a:solidFill>
                <a:latin typeface="Calibri" panose="020F0502020204030204" pitchFamily="34" charset="0"/>
                <a:ea typeface="Calibri" panose="020F0502020204030204" pitchFamily="34" charset="0"/>
                <a:cs typeface="Calibri" panose="020F0502020204030204" pitchFamily="34" charset="0"/>
              </a:rPr>
              <a:t>وليس بالجَعدِ القطِطِ </a:t>
            </a: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ولا بالسَّبْطِ</a:t>
            </a:r>
          </a:p>
          <a:p>
            <a:pPr algn="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 أزَجَّ الحواجبِ سوابِغَ مِن غيرِ قَرَنٍ، بينهُما عِرْقٌ يُدِرُّه الغضبُ</a:t>
            </a:r>
          </a:p>
          <a:p>
            <a:pPr algn="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أدْعَجَ، أنجل، أشكل</a:t>
            </a:r>
          </a:p>
          <a:p>
            <a:pPr algn="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6018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الهيئة الشريفة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A835395-6D82-A83B-165B-351DEFD076B3}"/>
              </a:ext>
            </a:extLst>
          </p:cNvPr>
          <p:cNvSpPr txBox="1"/>
          <p:nvPr/>
        </p:nvSpPr>
        <p:spPr>
          <a:xfrm>
            <a:off x="490671" y="1225689"/>
            <a:ext cx="10463077" cy="5632311"/>
          </a:xfrm>
          <a:prstGeom prst="rect">
            <a:avLst/>
          </a:prstGeom>
          <a:noFill/>
        </p:spPr>
        <p:txBody>
          <a:bodyPr wrap="square">
            <a:spAutoFit/>
          </a:bodyPr>
          <a:lstStyle/>
          <a:p>
            <a:pPr algn="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كثَّ اللِّحيةِ</a:t>
            </a:r>
          </a:p>
          <a:p>
            <a:pPr marL="457200" indent="-457200" algn="r" rtl="1">
              <a:buFontTx/>
              <a:buChar char="-"/>
            </a:pP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ضليعَ الفمِ، أشْنَبَ، مُفَلَّجَ الأسنانِ</a:t>
            </a:r>
          </a:p>
          <a:p>
            <a:pPr algn="r" rtl="1"/>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سواءَ البطنِ والصَّدْرِ، عريضَ الصَّدْرِ، بَعيدَ ما بيْن المَنْكِبيْنِ</a:t>
            </a:r>
          </a:p>
          <a:p>
            <a:pPr marL="457200" indent="-457200" algn="r" rtl="1">
              <a:buFontTx/>
              <a:buChar char="-"/>
            </a:pP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رحْبَ الرَّاحةِ، </a:t>
            </a:r>
            <a:r>
              <a:rPr lang="ar-EG" sz="3000" dirty="0" err="1">
                <a:solidFill>
                  <a:srgbClr val="358C45"/>
                </a:solidFill>
                <a:latin typeface="Calibri" panose="020F0502020204030204" pitchFamily="34" charset="0"/>
                <a:ea typeface="Calibri" panose="020F0502020204030204" pitchFamily="34" charset="0"/>
                <a:cs typeface="Calibri" panose="020F0502020204030204" pitchFamily="34" charset="0"/>
              </a:rPr>
              <a:t>شَثْنَ</a:t>
            </a: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الكفَّيْنِ والقَدميْنِ</a:t>
            </a:r>
          </a:p>
          <a:p>
            <a:pPr marL="457200" indent="-457200" algn="r" rtl="1">
              <a:buFontTx/>
              <a:buChar char="-"/>
            </a:pP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إذا زالَ </a:t>
            </a:r>
            <a:r>
              <a:rPr lang="ar-EG" sz="3000" dirty="0" err="1">
                <a:solidFill>
                  <a:srgbClr val="358C45"/>
                </a:solidFill>
                <a:latin typeface="Calibri" panose="020F0502020204030204" pitchFamily="34" charset="0"/>
                <a:ea typeface="Calibri" panose="020F0502020204030204" pitchFamily="34" charset="0"/>
                <a:cs typeface="Calibri" panose="020F0502020204030204" pitchFamily="34" charset="0"/>
              </a:rPr>
              <a:t>زالَ</a:t>
            </a: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تقلُّعًا، ويَخطو تكفُّأً، ويَمشي هَوْنًا</a:t>
            </a:r>
          </a:p>
          <a:p>
            <a:pPr marL="457200" indent="-457200" algn="r" rtl="1">
              <a:buFontTx/>
              <a:buChar char="-"/>
            </a:pP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إذا التفتَ التفتَ جميعًا</a:t>
            </a:r>
          </a:p>
        </p:txBody>
      </p:sp>
    </p:spTree>
    <p:extLst>
      <p:ext uri="{BB962C8B-B14F-4D97-AF65-F5344CB8AC3E}">
        <p14:creationId xmlns:p14="http://schemas.microsoft.com/office/powerpoint/2010/main" val="24323272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سروره وغضبه</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A835395-6D82-A83B-165B-351DEFD076B3}"/>
              </a:ext>
            </a:extLst>
          </p:cNvPr>
          <p:cNvSpPr txBox="1"/>
          <p:nvPr/>
        </p:nvSpPr>
        <p:spPr>
          <a:xfrm>
            <a:off x="490671" y="1597885"/>
            <a:ext cx="10463077" cy="5632311"/>
          </a:xfrm>
          <a:prstGeom prst="rect">
            <a:avLst/>
          </a:prstGeom>
          <a:noFill/>
        </p:spPr>
        <p:txBody>
          <a:bodyPr wrap="square">
            <a:spAutoFit/>
          </a:bodyPr>
          <a:lstStyle/>
          <a:p>
            <a:pPr algn="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كانَ إذا سُرَّ استَنارَ وجهُه كأنَّه قِطعةُ قمَرٍ</a:t>
            </a:r>
          </a:p>
          <a:p>
            <a:pPr algn="r" rtl="1"/>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إِذَا ضَحِكَ يَتَلَأْلَأُ فِي الْجُدُرِ</a:t>
            </a:r>
          </a:p>
          <a:p>
            <a:pPr algn="r" rtl="1"/>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ما رأيتُ أحدًا أكثرَ تبسُّمًا من رسولِ اللهِ صلَّى اللهُ عليه وسلَّم</a:t>
            </a:r>
          </a:p>
          <a:p>
            <a:pPr marL="457200" indent="-457200" algn="r" rtl="1">
              <a:buFontTx/>
              <a:buChar char="-"/>
            </a:pP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كان صلّى الله عليه وسلّم أبعد الناس غضبا، وأسرعهم رضا.</a:t>
            </a:r>
          </a:p>
          <a:p>
            <a:pPr marL="457200" indent="-457200" algn="r" rtl="1">
              <a:buFontTx/>
              <a:buChar char="-"/>
            </a:pP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كان يعرف غضبه من عرق بين في جبينه بين عينيه</a:t>
            </a:r>
          </a:p>
          <a:p>
            <a:pPr marL="457200" indent="-457200" algn="r" rtl="1">
              <a:buFontTx/>
              <a:buChar char="-"/>
            </a:pP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392224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عيشه</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A835395-6D82-A83B-165B-351DEFD076B3}"/>
              </a:ext>
            </a:extLst>
          </p:cNvPr>
          <p:cNvSpPr txBox="1"/>
          <p:nvPr/>
        </p:nvSpPr>
        <p:spPr>
          <a:xfrm>
            <a:off x="490671" y="2130320"/>
            <a:ext cx="10463077" cy="3785652"/>
          </a:xfrm>
          <a:prstGeom prst="rect">
            <a:avLst/>
          </a:prstGeom>
          <a:noFill/>
        </p:spPr>
        <p:txBody>
          <a:bodyPr wrap="square">
            <a:spAutoFit/>
          </a:bodyPr>
          <a:lstStyle/>
          <a:p>
            <a:pPr algn="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إن كنا آلُ محمدٍ نمكثُ شهرًا ما نستوقد بنارٍ ، إن هو إلا الأسودانِ التمرَ والماءَ</a:t>
            </a:r>
          </a:p>
          <a:p>
            <a:pPr algn="r" rtl="1"/>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ما رفع رسولُ الله صلى الله عليه وسلم قط عشاء لغداء ولا غداء لعشاء</a:t>
            </a:r>
          </a:p>
          <a:p>
            <a:pPr algn="r" rtl="1"/>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كان لا يدِّخرُ شيئًا لغدٍ</a:t>
            </a:r>
          </a:p>
          <a:p>
            <a:pPr algn="r" rtl="1"/>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47621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أكله وشربه</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A835395-6D82-A83B-165B-351DEFD076B3}"/>
              </a:ext>
            </a:extLst>
          </p:cNvPr>
          <p:cNvSpPr txBox="1"/>
          <p:nvPr/>
        </p:nvSpPr>
        <p:spPr>
          <a:xfrm>
            <a:off x="490671" y="1566797"/>
            <a:ext cx="10463077" cy="5632311"/>
          </a:xfrm>
          <a:prstGeom prst="rect">
            <a:avLst/>
          </a:prstGeom>
          <a:noFill/>
        </p:spPr>
        <p:txBody>
          <a:bodyPr wrap="square">
            <a:spAutoFit/>
          </a:bodyPr>
          <a:lstStyle/>
          <a:p>
            <a:pPr algn="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كان يحبّ الدبّاء ويتتبعه في القدر</a:t>
            </a:r>
          </a:p>
          <a:p>
            <a:pPr algn="r" rtl="1"/>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كانَ رَسولُ اللَّهِ صَلَّى اللهُ عليه وسلَّمَ يُحِبُّ الحَلْوَاءَ والعَسَلَ</a:t>
            </a:r>
          </a:p>
          <a:p>
            <a:pPr algn="r" rtl="1"/>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كان يأكل القثّاء بالرطب، والبطيخ بالرطب</a:t>
            </a:r>
          </a:p>
          <a:p>
            <a:pPr algn="r" rtl="1"/>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أحبّ اللحم إليه الذراع</a:t>
            </a:r>
          </a:p>
          <a:p>
            <a:pPr marL="457200" indent="-457200" algn="r" rtl="1">
              <a:buFontTx/>
              <a:buChar char="-"/>
            </a:pP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 أحبّ الشراب إليه الحلو البارد</a:t>
            </a:r>
          </a:p>
          <a:p>
            <a:pPr algn="r" rtl="1"/>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707907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أكله وشربه</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1A835395-6D82-A83B-165B-351DEFD076B3}"/>
              </a:ext>
            </a:extLst>
          </p:cNvPr>
          <p:cNvSpPr txBox="1"/>
          <p:nvPr/>
        </p:nvSpPr>
        <p:spPr>
          <a:xfrm>
            <a:off x="490671" y="1997839"/>
            <a:ext cx="10463077" cy="2862322"/>
          </a:xfrm>
          <a:prstGeom prst="rect">
            <a:avLst/>
          </a:prstGeom>
          <a:noFill/>
        </p:spPr>
        <p:txBody>
          <a:bodyPr wrap="square">
            <a:spAutoFit/>
          </a:bodyPr>
          <a:lstStyle/>
          <a:p>
            <a:pPr algn="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marL="457200" indent="-457200" algn="r" rtl="1">
              <a:buFontTx/>
              <a:buChar char="-"/>
            </a:pP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قبل الطعام: بِسْمِ اللَّهِ اللَّهُمَّ اجْعَلْهَا نِعْمَةً مَشْكُورَةً تَصِلُ بِهَا نِعْمَةَ الْجَنَّة</a:t>
            </a:r>
          </a:p>
          <a:p>
            <a:pPr marL="457200" indent="-457200" algn="r" rtl="1">
              <a:buFontTx/>
              <a:buChar char="-"/>
            </a:pPr>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marL="457200" indent="-457200" algn="r" rtl="1">
              <a:buFontTx/>
              <a:buChar char="-"/>
            </a:pPr>
            <a:r>
              <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rPr>
              <a:t>بعد الطعام: الْحَمْدُ لِلَّهِ اللَّهُمَّ لَكَ الْحَمْدُ أَطْعَمْتَ فَأَشْبَعْتَ وَسَقَيْتَ فَأَرْوَيْتَ لَكَ الْحَمْدُ غَيْرَ مَكْفُورٍ وَلَا مُوَدَّعٍ وَلَا مُسْتَغْنًى عَنْهُ</a:t>
            </a:r>
          </a:p>
          <a:p>
            <a:pPr algn="r" rtl="1"/>
            <a:endParaRPr lang="ar-EG" sz="3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355188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خُلُقه الشريف</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CAAB2D8F-486E-2E88-0990-DF6E67C54288}"/>
              </a:ext>
            </a:extLst>
          </p:cNvPr>
          <p:cNvSpPr txBox="1"/>
          <p:nvPr/>
        </p:nvSpPr>
        <p:spPr>
          <a:xfrm>
            <a:off x="2405121" y="2770830"/>
            <a:ext cx="7381754" cy="1661993"/>
          </a:xfrm>
          <a:prstGeom prst="rect">
            <a:avLst/>
          </a:prstGeom>
          <a:noFill/>
        </p:spPr>
        <p:txBody>
          <a:bodyPr wrap="square">
            <a:spAutoFit/>
          </a:bodyPr>
          <a:lstStyle/>
          <a:p>
            <a:r>
              <a:rPr lang="ar-EG" sz="6600" dirty="0">
                <a:solidFill>
                  <a:srgbClr val="358C45"/>
                </a:solidFill>
                <a:latin typeface="Calibri" panose="020F0502020204030204" pitchFamily="34" charset="0"/>
                <a:ea typeface="Calibri" panose="020F0502020204030204" pitchFamily="34" charset="0"/>
                <a:cs typeface="Calibri" panose="020F0502020204030204" pitchFamily="34" charset="0"/>
              </a:rPr>
              <a:t>"وَإِنَّكَ لَعَلى خُلُقٍ عَظِيمٍ"</a:t>
            </a:r>
          </a:p>
          <a:p>
            <a:pPr algn="ctr"/>
            <a:r>
              <a:rPr lang="ar-EG" sz="3600" dirty="0">
                <a:solidFill>
                  <a:srgbClr val="358C45"/>
                </a:solidFill>
                <a:latin typeface="Calibri" panose="020F0502020204030204" pitchFamily="34" charset="0"/>
                <a:ea typeface="Calibri" panose="020F0502020204030204" pitchFamily="34" charset="0"/>
                <a:cs typeface="Calibri" panose="020F0502020204030204" pitchFamily="34" charset="0"/>
              </a:rPr>
              <a:t>- القلم</a:t>
            </a:r>
            <a:endParaRPr lang="en-GB" sz="36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497873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dirty="0">
                <a:solidFill>
                  <a:srgbClr val="358C45"/>
                </a:solidFill>
                <a:latin typeface="Calibri" panose="020F0502020204030204" pitchFamily="34" charset="0"/>
                <a:ea typeface="Calibri" panose="020F0502020204030204" pitchFamily="34" charset="0"/>
                <a:cs typeface="Calibri" panose="020F0502020204030204" pitchFamily="34" charset="0"/>
              </a:rPr>
              <a:t>خُلُقه الشريف</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C53917DC-2C0E-2129-7E38-4D36EDD060E0}"/>
              </a:ext>
            </a:extLst>
          </p:cNvPr>
          <p:cNvPicPr>
            <a:picLocks noChangeAspect="1"/>
          </p:cNvPicPr>
          <p:nvPr/>
        </p:nvPicPr>
        <p:blipFill>
          <a:blip r:embed="rId3"/>
          <a:stretch>
            <a:fillRect/>
          </a:stretch>
        </p:blipFill>
        <p:spPr>
          <a:xfrm>
            <a:off x="1598249" y="2022337"/>
            <a:ext cx="8995501" cy="3984923"/>
          </a:xfrm>
          <a:prstGeom prst="rect">
            <a:avLst/>
          </a:prstGeom>
        </p:spPr>
      </p:pic>
    </p:spTree>
    <p:extLst>
      <p:ext uri="{BB962C8B-B14F-4D97-AF65-F5344CB8AC3E}">
        <p14:creationId xmlns:p14="http://schemas.microsoft.com/office/powerpoint/2010/main" val="32989099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i="0" dirty="0">
                <a:solidFill>
                  <a:srgbClr val="358C45"/>
                </a:solidFill>
                <a:latin typeface="Calibri" panose="020F0502020204030204" pitchFamily="34" charset="0"/>
                <a:ea typeface="Calibri" panose="020F0502020204030204" pitchFamily="34" charset="0"/>
                <a:cs typeface="Calibri" panose="020F0502020204030204" pitchFamily="34" charset="0"/>
              </a:rPr>
              <a:t>الرحمة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CDFBBFCB-07A3-DD17-A1A3-01F7949928F2}"/>
              </a:ext>
            </a:extLst>
          </p:cNvPr>
          <p:cNvSpPr txBox="1"/>
          <p:nvPr/>
        </p:nvSpPr>
        <p:spPr>
          <a:xfrm>
            <a:off x="225705" y="2598003"/>
            <a:ext cx="11740586" cy="1661993"/>
          </a:xfrm>
          <a:prstGeom prst="rect">
            <a:avLst/>
          </a:prstGeom>
          <a:noFill/>
        </p:spPr>
        <p:txBody>
          <a:bodyPr wrap="square">
            <a:spAutoFit/>
          </a:bodyPr>
          <a:lstStyle/>
          <a:p>
            <a:pPr algn="ctr"/>
            <a:r>
              <a:rPr lang="ar-EG" sz="6600" dirty="0">
                <a:solidFill>
                  <a:srgbClr val="358C45"/>
                </a:solidFill>
                <a:latin typeface="Calibri" panose="020F0502020204030204" pitchFamily="34" charset="0"/>
                <a:ea typeface="Calibri" panose="020F0502020204030204" pitchFamily="34" charset="0"/>
                <a:cs typeface="Calibri" panose="020F0502020204030204" pitchFamily="34" charset="0"/>
              </a:rPr>
              <a:t>"</a:t>
            </a:r>
            <a:r>
              <a:rPr lang="ar-EG" sz="6600" dirty="0"/>
              <a:t> </a:t>
            </a:r>
            <a:r>
              <a:rPr lang="ar-EG" sz="6600" dirty="0">
                <a:solidFill>
                  <a:srgbClr val="358C45"/>
                </a:solidFill>
                <a:latin typeface="Calibri" panose="020F0502020204030204" pitchFamily="34" charset="0"/>
                <a:ea typeface="Calibri" panose="020F0502020204030204" pitchFamily="34" charset="0"/>
                <a:cs typeface="Calibri" panose="020F0502020204030204" pitchFamily="34" charset="0"/>
              </a:rPr>
              <a:t>وَمَا أَرْسَلْنَاكَ إِلا رَحْمَةً لِلْعَالَمِينَ"</a:t>
            </a:r>
          </a:p>
          <a:p>
            <a:pPr algn="ctr"/>
            <a:r>
              <a:rPr lang="ar-EG" sz="3600" dirty="0">
                <a:solidFill>
                  <a:srgbClr val="358C45"/>
                </a:solidFill>
                <a:latin typeface="Calibri" panose="020F0502020204030204" pitchFamily="34" charset="0"/>
                <a:ea typeface="Calibri" panose="020F0502020204030204" pitchFamily="34" charset="0"/>
                <a:cs typeface="Calibri" panose="020F0502020204030204" pitchFamily="34" charset="0"/>
              </a:rPr>
              <a:t>- الأنبياء</a:t>
            </a:r>
            <a:endParaRPr lang="en-GB" sz="36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84011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i="0" dirty="0">
                <a:solidFill>
                  <a:srgbClr val="358C45"/>
                </a:solidFill>
                <a:latin typeface="Calibri" panose="020F0502020204030204" pitchFamily="34" charset="0"/>
                <a:ea typeface="Calibri" panose="020F0502020204030204" pitchFamily="34" charset="0"/>
                <a:cs typeface="Calibri" panose="020F0502020204030204" pitchFamily="34" charset="0"/>
              </a:rPr>
              <a:t>الرحمة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CDFBBFCB-07A3-DD17-A1A3-01F7949928F2}"/>
              </a:ext>
            </a:extLst>
          </p:cNvPr>
          <p:cNvSpPr txBox="1"/>
          <p:nvPr/>
        </p:nvSpPr>
        <p:spPr>
          <a:xfrm>
            <a:off x="225705" y="2598003"/>
            <a:ext cx="11740586" cy="1661993"/>
          </a:xfrm>
          <a:prstGeom prst="rect">
            <a:avLst/>
          </a:prstGeom>
          <a:noFill/>
        </p:spPr>
        <p:txBody>
          <a:bodyPr wrap="square">
            <a:spAutoFit/>
          </a:bodyPr>
          <a:lstStyle/>
          <a:p>
            <a:pPr algn="ctr"/>
            <a:r>
              <a:rPr lang="ar-EG" sz="6600" dirty="0">
                <a:solidFill>
                  <a:srgbClr val="358C45"/>
                </a:solidFill>
                <a:latin typeface="Calibri" panose="020F0502020204030204" pitchFamily="34" charset="0"/>
                <a:ea typeface="Calibri" panose="020F0502020204030204" pitchFamily="34" charset="0"/>
                <a:cs typeface="Calibri" panose="020F0502020204030204" pitchFamily="34" charset="0"/>
              </a:rPr>
              <a:t>"</a:t>
            </a:r>
            <a:r>
              <a:rPr lang="ar-EG" sz="6600" dirty="0"/>
              <a:t> </a:t>
            </a:r>
            <a:r>
              <a:rPr lang="ar-EG" sz="6600" dirty="0">
                <a:solidFill>
                  <a:srgbClr val="358C45"/>
                </a:solidFill>
                <a:latin typeface="Calibri" panose="020F0502020204030204" pitchFamily="34" charset="0"/>
                <a:ea typeface="Calibri" panose="020F0502020204030204" pitchFamily="34" charset="0"/>
                <a:cs typeface="Calibri" panose="020F0502020204030204" pitchFamily="34" charset="0"/>
              </a:rPr>
              <a:t>وَمَا أَرْسَلْنَاكَ إِلا رَحْمَةً لِلْعَالَمِينَ"</a:t>
            </a:r>
          </a:p>
          <a:p>
            <a:pPr algn="ctr"/>
            <a:r>
              <a:rPr lang="ar-EG" sz="3600" dirty="0">
                <a:solidFill>
                  <a:srgbClr val="358C45"/>
                </a:solidFill>
                <a:latin typeface="Calibri" panose="020F0502020204030204" pitchFamily="34" charset="0"/>
                <a:ea typeface="Calibri" panose="020F0502020204030204" pitchFamily="34" charset="0"/>
                <a:cs typeface="Calibri" panose="020F0502020204030204" pitchFamily="34" charset="0"/>
              </a:rPr>
              <a:t>- الأنبياء</a:t>
            </a:r>
            <a:endParaRPr lang="en-GB" sz="36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89169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i="0" dirty="0">
                <a:solidFill>
                  <a:srgbClr val="358C45"/>
                </a:solidFill>
                <a:latin typeface="Calibri" panose="020F0502020204030204" pitchFamily="34" charset="0"/>
                <a:ea typeface="Calibri" panose="020F0502020204030204" pitchFamily="34" charset="0"/>
                <a:cs typeface="Calibri" panose="020F0502020204030204" pitchFamily="34" charset="0"/>
              </a:rPr>
              <a:t>الرحمة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CDFBBFCB-07A3-DD17-A1A3-01F7949928F2}"/>
              </a:ext>
            </a:extLst>
          </p:cNvPr>
          <p:cNvSpPr txBox="1"/>
          <p:nvPr/>
        </p:nvSpPr>
        <p:spPr>
          <a:xfrm>
            <a:off x="225705" y="2598003"/>
            <a:ext cx="11740586" cy="1661993"/>
          </a:xfrm>
          <a:prstGeom prst="rect">
            <a:avLst/>
          </a:prstGeom>
          <a:noFill/>
        </p:spPr>
        <p:txBody>
          <a:bodyPr wrap="square">
            <a:spAutoFit/>
          </a:bodyPr>
          <a:lstStyle/>
          <a:p>
            <a:pPr algn="ctr"/>
            <a:r>
              <a:rPr lang="ar-EG" sz="6600" dirty="0">
                <a:solidFill>
                  <a:srgbClr val="358C45"/>
                </a:solidFill>
                <a:latin typeface="Calibri" panose="020F0502020204030204" pitchFamily="34" charset="0"/>
                <a:ea typeface="Calibri" panose="020F0502020204030204" pitchFamily="34" charset="0"/>
                <a:cs typeface="Calibri" panose="020F0502020204030204" pitchFamily="34" charset="0"/>
              </a:rPr>
              <a:t>"إنّما أنا رحمةٌ مهداة"</a:t>
            </a:r>
          </a:p>
          <a:p>
            <a:pPr algn="ctr"/>
            <a:r>
              <a:rPr lang="ar-EG" sz="3600" dirty="0">
                <a:solidFill>
                  <a:srgbClr val="358C45"/>
                </a:solidFill>
                <a:latin typeface="Calibri" panose="020F0502020204030204" pitchFamily="34" charset="0"/>
                <a:ea typeface="Calibri" panose="020F0502020204030204" pitchFamily="34" charset="0"/>
                <a:cs typeface="Calibri" panose="020F0502020204030204" pitchFamily="34" charset="0"/>
              </a:rPr>
              <a:t>- رواه الدارمي والبيهقي</a:t>
            </a:r>
            <a:endParaRPr lang="en-GB" sz="36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262595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i="0" dirty="0">
                <a:solidFill>
                  <a:srgbClr val="358C45"/>
                </a:solidFill>
                <a:latin typeface="Calibri" panose="020F0502020204030204" pitchFamily="34" charset="0"/>
                <a:ea typeface="Calibri" panose="020F0502020204030204" pitchFamily="34" charset="0"/>
                <a:cs typeface="Calibri" panose="020F0502020204030204" pitchFamily="34" charset="0"/>
              </a:rPr>
              <a:t>الرحمة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CDFBBFCB-07A3-DD17-A1A3-01F7949928F2}"/>
              </a:ext>
            </a:extLst>
          </p:cNvPr>
          <p:cNvSpPr txBox="1"/>
          <p:nvPr/>
        </p:nvSpPr>
        <p:spPr>
          <a:xfrm>
            <a:off x="225705" y="2644170"/>
            <a:ext cx="11740586" cy="1569660"/>
          </a:xfrm>
          <a:prstGeom prst="rect">
            <a:avLst/>
          </a:prstGeom>
          <a:noFill/>
        </p:spPr>
        <p:txBody>
          <a:bodyPr wrap="square">
            <a:spAutoFit/>
          </a:bodyPr>
          <a:lstStyle/>
          <a:p>
            <a:pPr algn="ctr"/>
            <a:r>
              <a:rPr lang="ar-EG" sz="4800" dirty="0">
                <a:solidFill>
                  <a:srgbClr val="358C45"/>
                </a:solidFill>
                <a:latin typeface="Calibri" panose="020F0502020204030204" pitchFamily="34" charset="0"/>
                <a:ea typeface="Calibri" panose="020F0502020204030204" pitchFamily="34" charset="0"/>
                <a:cs typeface="Calibri" panose="020F0502020204030204" pitchFamily="34" charset="0"/>
              </a:rPr>
              <a:t> "إني لم أبعث لعانًا، ولكني بعثت داعيًا ورحمة، فقال: اللهم اغفر لقومي، أو اهد قومي فإنهم لا يعلمون"</a:t>
            </a:r>
            <a:endParaRPr lang="en-GB" sz="24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82825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i="0" dirty="0">
                <a:solidFill>
                  <a:srgbClr val="358C45"/>
                </a:solidFill>
                <a:latin typeface="Calibri" panose="020F0502020204030204" pitchFamily="34" charset="0"/>
                <a:ea typeface="Calibri" panose="020F0502020204030204" pitchFamily="34" charset="0"/>
                <a:cs typeface="Calibri" panose="020F0502020204030204" pitchFamily="34" charset="0"/>
              </a:rPr>
              <a:t>الرحمة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CDFBBFCB-07A3-DD17-A1A3-01F7949928F2}"/>
              </a:ext>
            </a:extLst>
          </p:cNvPr>
          <p:cNvSpPr txBox="1"/>
          <p:nvPr/>
        </p:nvSpPr>
        <p:spPr>
          <a:xfrm>
            <a:off x="225705" y="2875002"/>
            <a:ext cx="11740586" cy="1107996"/>
          </a:xfrm>
          <a:prstGeom prst="rect">
            <a:avLst/>
          </a:prstGeom>
          <a:noFill/>
        </p:spPr>
        <p:txBody>
          <a:bodyPr wrap="square">
            <a:spAutoFit/>
          </a:bodyPr>
          <a:lstStyle/>
          <a:p>
            <a:pPr algn="ctr"/>
            <a:r>
              <a:rPr lang="ar-EG" sz="6600" dirty="0">
                <a:solidFill>
                  <a:srgbClr val="358C45"/>
                </a:solidFill>
                <a:latin typeface="Calibri" panose="020F0502020204030204" pitchFamily="34" charset="0"/>
                <a:ea typeface="Calibri" panose="020F0502020204030204" pitchFamily="34" charset="0"/>
                <a:cs typeface="Calibri" panose="020F0502020204030204" pitchFamily="34" charset="0"/>
              </a:rPr>
              <a:t>شابا يستأذن رسول الله في الزنا!</a:t>
            </a:r>
            <a:endParaRPr lang="en-GB" sz="36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148778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i="0" dirty="0">
                <a:solidFill>
                  <a:srgbClr val="358C45"/>
                </a:solidFill>
                <a:latin typeface="Calibri" panose="020F0502020204030204" pitchFamily="34" charset="0"/>
                <a:ea typeface="Calibri" panose="020F0502020204030204" pitchFamily="34" charset="0"/>
                <a:cs typeface="Calibri" panose="020F0502020204030204" pitchFamily="34" charset="0"/>
              </a:rPr>
              <a:t>الرحمة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1B89ABFE-EB7A-8931-867A-749FC76AA6DF}"/>
              </a:ext>
            </a:extLst>
          </p:cNvPr>
          <p:cNvSpPr txBox="1"/>
          <p:nvPr/>
        </p:nvSpPr>
        <p:spPr>
          <a:xfrm>
            <a:off x="162044" y="2644170"/>
            <a:ext cx="11867908" cy="2308324"/>
          </a:xfrm>
          <a:prstGeom prst="rect">
            <a:avLst/>
          </a:prstGeom>
          <a:noFill/>
        </p:spPr>
        <p:txBody>
          <a:bodyPr wrap="square">
            <a:spAutoFit/>
          </a:bodyPr>
          <a:lstStyle/>
          <a:p>
            <a:pPr algn="ctr"/>
            <a:r>
              <a:rPr lang="ar-EG" sz="4800" dirty="0">
                <a:solidFill>
                  <a:srgbClr val="358C45"/>
                </a:solidFill>
                <a:latin typeface="Calibri" panose="020F0502020204030204" pitchFamily="34" charset="0"/>
                <a:ea typeface="Calibri" panose="020F0502020204030204" pitchFamily="34" charset="0"/>
                <a:cs typeface="Calibri" panose="020F0502020204030204" pitchFamily="34" charset="0"/>
              </a:rPr>
              <a:t>إنَّ اللَّهَ لا يُعَذِّبُ بدَمْعِ العَيْنِ، وَلَا بحُزْنِ القَلْبِ، وَلَكِنْ يُعَذِّبُ بهذا، وَأَشَارَ إلى لِسَانِهِ، أَوْ يَرْحَمُ"</a:t>
            </a:r>
          </a:p>
          <a:p>
            <a:pPr algn="ctr"/>
            <a:r>
              <a:rPr lang="ar-EG" sz="4800" dirty="0">
                <a:solidFill>
                  <a:srgbClr val="358C45"/>
                </a:solidFill>
                <a:latin typeface="Calibri" panose="020F0502020204030204" pitchFamily="34" charset="0"/>
                <a:ea typeface="Calibri" panose="020F0502020204030204" pitchFamily="34" charset="0"/>
                <a:cs typeface="Calibri" panose="020F0502020204030204" pitchFamily="34" charset="0"/>
              </a:rPr>
              <a:t>- البخاري ومسلم</a:t>
            </a:r>
            <a:endParaRPr lang="en-GB" sz="48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548645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i="0" dirty="0">
                <a:solidFill>
                  <a:srgbClr val="358C45"/>
                </a:solidFill>
                <a:latin typeface="Calibri" panose="020F0502020204030204" pitchFamily="34" charset="0"/>
                <a:ea typeface="Calibri" panose="020F0502020204030204" pitchFamily="34" charset="0"/>
                <a:cs typeface="Calibri" panose="020F0502020204030204" pitchFamily="34" charset="0"/>
              </a:rPr>
              <a:t>الكرم</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68722EF8-D5B4-C01B-251A-A9AA51A7FEE7}"/>
              </a:ext>
            </a:extLst>
          </p:cNvPr>
          <p:cNvSpPr txBox="1"/>
          <p:nvPr/>
        </p:nvSpPr>
        <p:spPr>
          <a:xfrm>
            <a:off x="1393782" y="2459504"/>
            <a:ext cx="9404432" cy="2431435"/>
          </a:xfrm>
          <a:prstGeom prst="rect">
            <a:avLst/>
          </a:prstGeom>
          <a:noFill/>
        </p:spPr>
        <p:txBody>
          <a:bodyPr wrap="square">
            <a:spAutoFit/>
          </a:bodyPr>
          <a:lstStyle/>
          <a:p>
            <a:pPr algn="ctr"/>
            <a:r>
              <a:rPr lang="ar-EG" sz="6000" dirty="0">
                <a:solidFill>
                  <a:srgbClr val="358C45"/>
                </a:solidFill>
                <a:latin typeface="Calibri" panose="020F0502020204030204" pitchFamily="34" charset="0"/>
                <a:ea typeface="Calibri" panose="020F0502020204030204" pitchFamily="34" charset="0"/>
                <a:cs typeface="Calibri" panose="020F0502020204030204" pitchFamily="34" charset="0"/>
              </a:rPr>
              <a:t>"ما سُئِلَ رَسولُ اللهِ صلَّى اللَّهُ عليه وسلَّمَ شيئًا قَطُّ، فَقالَ: لَا"</a:t>
            </a:r>
          </a:p>
          <a:p>
            <a:pPr algn="ctr"/>
            <a:r>
              <a:rPr lang="ar-EG" sz="3200" dirty="0">
                <a:solidFill>
                  <a:srgbClr val="358C45"/>
                </a:solidFill>
                <a:latin typeface="Calibri" panose="020F0502020204030204" pitchFamily="34" charset="0"/>
                <a:ea typeface="Calibri" panose="020F0502020204030204" pitchFamily="34" charset="0"/>
                <a:cs typeface="Calibri" panose="020F0502020204030204" pitchFamily="34" charset="0"/>
              </a:rPr>
              <a:t>- البخاري ومسلم</a:t>
            </a:r>
            <a:endParaRPr lang="ar-EG" sz="60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965489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i="0" dirty="0">
                <a:solidFill>
                  <a:srgbClr val="358C45"/>
                </a:solidFill>
                <a:latin typeface="Calibri" panose="020F0502020204030204" pitchFamily="34" charset="0"/>
                <a:ea typeface="Calibri" panose="020F0502020204030204" pitchFamily="34" charset="0"/>
                <a:cs typeface="Calibri" panose="020F0502020204030204" pitchFamily="34" charset="0"/>
              </a:rPr>
              <a:t>الكرم</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68722EF8-D5B4-C01B-251A-A9AA51A7FEE7}"/>
              </a:ext>
            </a:extLst>
          </p:cNvPr>
          <p:cNvSpPr txBox="1"/>
          <p:nvPr/>
        </p:nvSpPr>
        <p:spPr>
          <a:xfrm>
            <a:off x="225705" y="2459504"/>
            <a:ext cx="11740586" cy="1938992"/>
          </a:xfrm>
          <a:prstGeom prst="rect">
            <a:avLst/>
          </a:prstGeom>
          <a:noFill/>
        </p:spPr>
        <p:txBody>
          <a:bodyPr wrap="square">
            <a:spAutoFit/>
          </a:bodyPr>
          <a:lstStyle/>
          <a:p>
            <a:pPr algn="ctr"/>
            <a:r>
              <a:rPr lang="ar-EG" sz="6000" dirty="0">
                <a:solidFill>
                  <a:srgbClr val="358C45"/>
                </a:solidFill>
                <a:latin typeface="Calibri" panose="020F0502020204030204" pitchFamily="34" charset="0"/>
                <a:ea typeface="Calibri" panose="020F0502020204030204" pitchFamily="34" charset="0"/>
                <a:cs typeface="Calibri" panose="020F0502020204030204" pitchFamily="34" charset="0"/>
              </a:rPr>
              <a:t>"أَيْ قَوْمِ، أَسْلِمُوا؛ فَوَاللَّهِ إنَّ مُحَمَّدًا لَيُعْطِي عَطَاءً ما يَخَافُ الفَقْرَ"</a:t>
            </a:r>
            <a:endParaRPr lang="en-GB" sz="32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553184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i="0" dirty="0">
                <a:solidFill>
                  <a:srgbClr val="358C45"/>
                </a:solidFill>
                <a:latin typeface="Calibri" panose="020F0502020204030204" pitchFamily="34" charset="0"/>
                <a:ea typeface="Calibri" panose="020F0502020204030204" pitchFamily="34" charset="0"/>
                <a:cs typeface="Calibri" panose="020F0502020204030204" pitchFamily="34" charset="0"/>
              </a:rPr>
              <a:t>الكرم</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68722EF8-D5B4-C01B-251A-A9AA51A7FEE7}"/>
              </a:ext>
            </a:extLst>
          </p:cNvPr>
          <p:cNvSpPr txBox="1"/>
          <p:nvPr/>
        </p:nvSpPr>
        <p:spPr>
          <a:xfrm>
            <a:off x="1393782" y="2459504"/>
            <a:ext cx="9404432" cy="1938992"/>
          </a:xfrm>
          <a:prstGeom prst="rect">
            <a:avLst/>
          </a:prstGeom>
          <a:noFill/>
        </p:spPr>
        <p:txBody>
          <a:bodyPr wrap="square">
            <a:spAutoFit/>
          </a:bodyPr>
          <a:lstStyle/>
          <a:p>
            <a:pPr algn="ctr"/>
            <a:r>
              <a:rPr lang="ar-EG" sz="6000" dirty="0">
                <a:solidFill>
                  <a:srgbClr val="358C45"/>
                </a:solidFill>
                <a:latin typeface="Calibri" panose="020F0502020204030204" pitchFamily="34" charset="0"/>
                <a:ea typeface="Calibri" panose="020F0502020204030204" pitchFamily="34" charset="0"/>
                <a:cs typeface="Calibri" panose="020F0502020204030204" pitchFamily="34" charset="0"/>
              </a:rPr>
              <a:t>"ما عندي شيء ولكن ابتع عليّ فإذا جاءنا شيء قضيناه"</a:t>
            </a:r>
            <a:endParaRPr lang="en-GB" sz="320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09733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i="0" dirty="0">
                <a:solidFill>
                  <a:srgbClr val="358C45"/>
                </a:solidFill>
                <a:latin typeface="Calibri" panose="020F0502020204030204" pitchFamily="34" charset="0"/>
                <a:ea typeface="Calibri" panose="020F0502020204030204" pitchFamily="34" charset="0"/>
                <a:cs typeface="Calibri" panose="020F0502020204030204" pitchFamily="34" charset="0"/>
              </a:rPr>
              <a:t>الحلم</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3909119-8573-E414-11F4-9CEEAD603085}"/>
              </a:ext>
            </a:extLst>
          </p:cNvPr>
          <p:cNvSpPr txBox="1"/>
          <p:nvPr/>
        </p:nvSpPr>
        <p:spPr>
          <a:xfrm>
            <a:off x="441765" y="2613392"/>
            <a:ext cx="11308466" cy="1631216"/>
          </a:xfrm>
          <a:prstGeom prst="rect">
            <a:avLst/>
          </a:prstGeom>
          <a:noFill/>
        </p:spPr>
        <p:txBody>
          <a:bodyPr wrap="square">
            <a:spAutoFit/>
          </a:bodyPr>
          <a:lstStyle/>
          <a:p>
            <a:r>
              <a:rPr lang="ar-EG" sz="6000" dirty="0">
                <a:solidFill>
                  <a:srgbClr val="358C45"/>
                </a:solidFill>
                <a:latin typeface="Calibri" panose="020F0502020204030204" pitchFamily="34" charset="0"/>
                <a:ea typeface="Calibri" panose="020F0502020204030204" pitchFamily="34" charset="0"/>
                <a:cs typeface="Calibri" panose="020F0502020204030204" pitchFamily="34" charset="0"/>
              </a:rPr>
              <a:t>"واللَّهِ ما انْتَقَمَ لِنَفْسِهِ في شيءٍ يُؤْتَى إلَيْهِ قَطُّ"</a:t>
            </a:r>
          </a:p>
          <a:p>
            <a:pPr algn="ctr"/>
            <a:r>
              <a:rPr lang="ar-EG" sz="3600" dirty="0">
                <a:solidFill>
                  <a:srgbClr val="358C45"/>
                </a:solidFill>
                <a:latin typeface="Calibri" panose="020F0502020204030204" pitchFamily="34" charset="0"/>
                <a:ea typeface="Calibri" panose="020F0502020204030204" pitchFamily="34" charset="0"/>
                <a:cs typeface="Calibri" panose="020F0502020204030204" pitchFamily="34" charset="0"/>
              </a:rPr>
              <a:t>-السيدة عائشة (البخاري ومسلم)</a:t>
            </a:r>
          </a:p>
        </p:txBody>
      </p:sp>
    </p:spTree>
    <p:extLst>
      <p:ext uri="{BB962C8B-B14F-4D97-AF65-F5344CB8AC3E}">
        <p14:creationId xmlns:p14="http://schemas.microsoft.com/office/powerpoint/2010/main" val="93940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i="0" dirty="0">
                <a:solidFill>
                  <a:srgbClr val="358C45"/>
                </a:solidFill>
                <a:latin typeface="Calibri" panose="020F0502020204030204" pitchFamily="34" charset="0"/>
                <a:ea typeface="Calibri" panose="020F0502020204030204" pitchFamily="34" charset="0"/>
                <a:cs typeface="Calibri" panose="020F0502020204030204" pitchFamily="34" charset="0"/>
              </a:rPr>
              <a:t>الحلم</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3909119-8573-E414-11F4-9CEEAD603085}"/>
              </a:ext>
            </a:extLst>
          </p:cNvPr>
          <p:cNvSpPr txBox="1"/>
          <p:nvPr/>
        </p:nvSpPr>
        <p:spPr>
          <a:xfrm>
            <a:off x="441765" y="2613392"/>
            <a:ext cx="11308466" cy="2492990"/>
          </a:xfrm>
          <a:prstGeom prst="rect">
            <a:avLst/>
          </a:prstGeom>
          <a:noFill/>
        </p:spPr>
        <p:txBody>
          <a:bodyPr wrap="square">
            <a:spAutoFit/>
          </a:bodyPr>
          <a:lstStyle/>
          <a:p>
            <a:pPr algn="ctr"/>
            <a:r>
              <a:rPr lang="ar-EG" sz="4000" dirty="0">
                <a:solidFill>
                  <a:srgbClr val="358C45"/>
                </a:solidFill>
                <a:latin typeface="Calibri" panose="020F0502020204030204" pitchFamily="34" charset="0"/>
                <a:ea typeface="Calibri" panose="020F0502020204030204" pitchFamily="34" charset="0"/>
                <a:cs typeface="Calibri" panose="020F0502020204030204" pitchFamily="34" charset="0"/>
              </a:rPr>
              <a:t>"لم يبق من علامات النبوّة شيء إلّا وقد عرفته في وجه محمد حين نظرت إليه، إلا اثتنين لم أخبرهما منه: يسبق حلمه جهله، ولا تزيده شدّة الجهل عليه إلّا حلما"</a:t>
            </a:r>
          </a:p>
          <a:p>
            <a:pPr algn="ctr"/>
            <a:r>
              <a:rPr lang="ar-EG" sz="3600" dirty="0">
                <a:solidFill>
                  <a:srgbClr val="358C45"/>
                </a:solidFill>
                <a:latin typeface="Calibri" panose="020F0502020204030204" pitchFamily="34" charset="0"/>
                <a:ea typeface="Calibri" panose="020F0502020204030204" pitchFamily="34" charset="0"/>
                <a:cs typeface="Calibri" panose="020F0502020204030204" pitchFamily="34" charset="0"/>
              </a:rPr>
              <a:t>-زيد بن سعنة (الحاكم </a:t>
            </a:r>
            <a:r>
              <a:rPr lang="ar-EG" sz="3600" dirty="0" err="1">
                <a:solidFill>
                  <a:srgbClr val="358C45"/>
                </a:solidFill>
                <a:latin typeface="Calibri" panose="020F0502020204030204" pitchFamily="34" charset="0"/>
                <a:ea typeface="Calibri" panose="020F0502020204030204" pitchFamily="34" charset="0"/>
                <a:cs typeface="Calibri" panose="020F0502020204030204" pitchFamily="34" charset="0"/>
              </a:rPr>
              <a:t>وإبن</a:t>
            </a:r>
            <a:r>
              <a:rPr lang="ar-EG" sz="3600" dirty="0">
                <a:solidFill>
                  <a:srgbClr val="358C45"/>
                </a:solidFill>
                <a:latin typeface="Calibri" panose="020F0502020204030204" pitchFamily="34" charset="0"/>
                <a:ea typeface="Calibri" panose="020F0502020204030204" pitchFamily="34" charset="0"/>
                <a:cs typeface="Calibri" panose="020F0502020204030204" pitchFamily="34" charset="0"/>
              </a:rPr>
              <a:t> حبّان)</a:t>
            </a:r>
          </a:p>
        </p:txBody>
      </p:sp>
    </p:spTree>
    <p:extLst>
      <p:ext uri="{BB962C8B-B14F-4D97-AF65-F5344CB8AC3E}">
        <p14:creationId xmlns:p14="http://schemas.microsoft.com/office/powerpoint/2010/main" val="8073787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i="0" dirty="0">
                <a:solidFill>
                  <a:srgbClr val="358C45"/>
                </a:solidFill>
                <a:latin typeface="Calibri" panose="020F0502020204030204" pitchFamily="34" charset="0"/>
                <a:ea typeface="Calibri" panose="020F0502020204030204" pitchFamily="34" charset="0"/>
                <a:cs typeface="Calibri" panose="020F0502020204030204" pitchFamily="34" charset="0"/>
              </a:rPr>
              <a:t>الحلم</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3909119-8573-E414-11F4-9CEEAD603085}"/>
              </a:ext>
            </a:extLst>
          </p:cNvPr>
          <p:cNvSpPr txBox="1"/>
          <p:nvPr/>
        </p:nvSpPr>
        <p:spPr>
          <a:xfrm>
            <a:off x="1238248" y="2459504"/>
            <a:ext cx="9715500" cy="2554545"/>
          </a:xfrm>
          <a:prstGeom prst="rect">
            <a:avLst/>
          </a:prstGeom>
          <a:noFill/>
        </p:spPr>
        <p:txBody>
          <a:bodyPr wrap="square">
            <a:spAutoFit/>
          </a:bodyPr>
          <a:lstStyle/>
          <a:p>
            <a:pPr algn="ctr"/>
            <a:r>
              <a:rPr lang="ar-EG" sz="6000" dirty="0">
                <a:solidFill>
                  <a:srgbClr val="358C45"/>
                </a:solidFill>
                <a:latin typeface="Calibri" panose="020F0502020204030204" pitchFamily="34" charset="0"/>
                <a:ea typeface="Calibri" panose="020F0502020204030204" pitchFamily="34" charset="0"/>
                <a:cs typeface="Calibri" panose="020F0502020204030204" pitchFamily="34" charset="0"/>
              </a:rPr>
              <a:t>"كان صلّى الله عليه وسلم يقبل معذرة المعتذر إليه؛ ولو فعل ما فعل"</a:t>
            </a:r>
          </a:p>
          <a:p>
            <a:pPr algn="ctr"/>
            <a:r>
              <a:rPr lang="ar-EG" sz="3600" dirty="0">
                <a:solidFill>
                  <a:srgbClr val="358C45"/>
                </a:solidFill>
                <a:latin typeface="Calibri" panose="020F0502020204030204" pitchFamily="34" charset="0"/>
                <a:ea typeface="Calibri" panose="020F0502020204030204" pitchFamily="34" charset="0"/>
                <a:cs typeface="Calibri" panose="020F0502020204030204" pitchFamily="34" charset="0"/>
              </a:rPr>
              <a:t>- كعب بن مالك</a:t>
            </a:r>
          </a:p>
        </p:txBody>
      </p:sp>
    </p:spTree>
    <p:extLst>
      <p:ext uri="{BB962C8B-B14F-4D97-AF65-F5344CB8AC3E}">
        <p14:creationId xmlns:p14="http://schemas.microsoft.com/office/powerpoint/2010/main" val="41872666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518345-AFE2-BB58-8687-21F9E5F335A0}"/>
              </a:ext>
            </a:extLst>
          </p:cNvPr>
          <p:cNvSpPr txBox="1"/>
          <p:nvPr/>
        </p:nvSpPr>
        <p:spPr>
          <a:xfrm>
            <a:off x="1238248" y="551134"/>
            <a:ext cx="9715500" cy="1015663"/>
          </a:xfrm>
          <a:prstGeom prst="rect">
            <a:avLst/>
          </a:prstGeom>
          <a:noFill/>
          <a:ln>
            <a:noFill/>
          </a:ln>
        </p:spPr>
        <p:txBody>
          <a:bodyPr wrap="square">
            <a:spAutoFit/>
          </a:bodyPr>
          <a:lstStyle/>
          <a:p>
            <a:pPr algn="ctr"/>
            <a:r>
              <a:rPr lang="ar-EG" sz="6000" b="1" i="0" dirty="0">
                <a:solidFill>
                  <a:srgbClr val="358C45"/>
                </a:solidFill>
                <a:latin typeface="Calibri" panose="020F0502020204030204" pitchFamily="34" charset="0"/>
                <a:ea typeface="Calibri" panose="020F0502020204030204" pitchFamily="34" charset="0"/>
                <a:cs typeface="Calibri" panose="020F0502020204030204" pitchFamily="34" charset="0"/>
              </a:rPr>
              <a:t>رؤيته الشريفة</a:t>
            </a:r>
            <a:endParaRPr lang="ar-EG" sz="2800" i="0" dirty="0">
              <a:solidFill>
                <a:srgbClr val="358C45"/>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FA32873-6FA5-F4DD-99DA-BD628F642621}"/>
              </a:ext>
            </a:extLst>
          </p:cNvPr>
          <p:cNvSpPr txBox="1"/>
          <p:nvPr/>
        </p:nvSpPr>
        <p:spPr>
          <a:xfrm>
            <a:off x="1238248" y="2644170"/>
            <a:ext cx="9715500" cy="1569660"/>
          </a:xfrm>
          <a:prstGeom prst="rect">
            <a:avLst/>
          </a:prstGeom>
          <a:noFill/>
        </p:spPr>
        <p:txBody>
          <a:bodyPr wrap="square">
            <a:spAutoFit/>
          </a:bodyPr>
          <a:lstStyle/>
          <a:p>
            <a:pPr algn="ctr"/>
            <a:r>
              <a:rPr lang="ar-EG" sz="6000" dirty="0">
                <a:solidFill>
                  <a:srgbClr val="358C45"/>
                </a:solidFill>
                <a:latin typeface="Calibri" panose="020F0502020204030204" pitchFamily="34" charset="0"/>
                <a:ea typeface="Calibri" panose="020F0502020204030204" pitchFamily="34" charset="0"/>
                <a:cs typeface="Calibri" panose="020F0502020204030204" pitchFamily="34" charset="0"/>
              </a:rPr>
              <a:t>"مَن رَآني في المنامِ فسيراني في اليَقَظَةِ"</a:t>
            </a:r>
          </a:p>
          <a:p>
            <a:pPr algn="ctr"/>
            <a:r>
              <a:rPr lang="ar-EG" sz="3600" dirty="0">
                <a:solidFill>
                  <a:srgbClr val="358C45"/>
                </a:solidFill>
                <a:latin typeface="Calibri" panose="020F0502020204030204" pitchFamily="34" charset="0"/>
                <a:ea typeface="Calibri" panose="020F0502020204030204" pitchFamily="34" charset="0"/>
                <a:cs typeface="Calibri" panose="020F0502020204030204" pitchFamily="34" charset="0"/>
              </a:rPr>
              <a:t>- رواه البخاري</a:t>
            </a:r>
          </a:p>
        </p:txBody>
      </p:sp>
    </p:spTree>
    <p:extLst>
      <p:ext uri="{BB962C8B-B14F-4D97-AF65-F5344CB8AC3E}">
        <p14:creationId xmlns:p14="http://schemas.microsoft.com/office/powerpoint/2010/main" val="32070049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een dome on a building&#10;&#10;Description automatically generated">
            <a:extLst>
              <a:ext uri="{FF2B5EF4-FFF2-40B4-BE49-F238E27FC236}">
                <a16:creationId xmlns:a16="http://schemas.microsoft.com/office/drawing/2014/main" id="{65139AD1-9E40-66A4-897C-EC32FD72C7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084" y="2048719"/>
            <a:ext cx="3042454" cy="4056605"/>
          </a:xfrm>
          <a:prstGeom prst="rect">
            <a:avLst/>
          </a:prstGeom>
        </p:spPr>
      </p:pic>
      <p:sp>
        <p:nvSpPr>
          <p:cNvPr id="6" name="TextBox 5">
            <a:extLst>
              <a:ext uri="{FF2B5EF4-FFF2-40B4-BE49-F238E27FC236}">
                <a16:creationId xmlns:a16="http://schemas.microsoft.com/office/drawing/2014/main" id="{EEB8D501-0ED3-E5E9-D609-098E7F21128A}"/>
              </a:ext>
            </a:extLst>
          </p:cNvPr>
          <p:cNvSpPr txBox="1"/>
          <p:nvPr/>
        </p:nvSpPr>
        <p:spPr>
          <a:xfrm>
            <a:off x="2459153" y="812744"/>
            <a:ext cx="7846413" cy="6032421"/>
          </a:xfrm>
          <a:prstGeom prst="rect">
            <a:avLst/>
          </a:prstGeom>
          <a:noFill/>
        </p:spPr>
        <p:txBody>
          <a:bodyPr wrap="square" rtlCol="0">
            <a:spAutoFit/>
          </a:bodyPr>
          <a:lstStyle/>
          <a:p>
            <a:pPr algn="ctr"/>
            <a:r>
              <a:rPr lang="ar-EG" sz="5400" b="1" dirty="0">
                <a:solidFill>
                  <a:srgbClr val="358C45"/>
                </a:solidFill>
                <a:latin typeface="Calibri" panose="020F0502020204030204" pitchFamily="34" charset="0"/>
                <a:ea typeface="Calibri" panose="020F0502020204030204" pitchFamily="34" charset="0"/>
                <a:cs typeface="Calibri" panose="020F0502020204030204" pitchFamily="34" charset="0"/>
              </a:rPr>
              <a:t>مفاتيح الارتباط بالحبيب</a:t>
            </a:r>
          </a:p>
          <a:p>
            <a:pPr algn="ctr"/>
            <a:endParaRPr lang="en-GB" sz="4000" b="1"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marL="457200" indent="-457200" algn="r" rtl="1">
              <a:buFontTx/>
              <a:buChar char="-"/>
            </a:pPr>
            <a:r>
              <a:rPr lang="ar-EG" sz="3200" b="1" dirty="0">
                <a:solidFill>
                  <a:srgbClr val="358C45"/>
                </a:solidFill>
                <a:latin typeface="Calibri" panose="020F0502020204030204" pitchFamily="34" charset="0"/>
                <a:ea typeface="Calibri" panose="020F0502020204030204" pitchFamily="34" charset="0"/>
                <a:cs typeface="Calibri" panose="020F0502020204030204" pitchFamily="34" charset="0"/>
              </a:rPr>
              <a:t>كثرة الصلاة والسلام عليه</a:t>
            </a:r>
          </a:p>
          <a:p>
            <a:pPr marL="342900" indent="-342900" algn="r" rtl="1">
              <a:buFontTx/>
              <a:buChar char="-"/>
            </a:pPr>
            <a:endParaRPr lang="ar-EG" sz="3200" b="1"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marL="342900" indent="-342900" algn="r" rtl="1">
              <a:buFontTx/>
              <a:buChar char="-"/>
            </a:pPr>
            <a:r>
              <a:rPr lang="ar-EG" sz="3200" b="1" dirty="0">
                <a:solidFill>
                  <a:srgbClr val="358C45"/>
                </a:solidFill>
                <a:latin typeface="Calibri" panose="020F0502020204030204" pitchFamily="34" charset="0"/>
                <a:ea typeface="Calibri" panose="020F0502020204030204" pitchFamily="34" charset="0"/>
                <a:cs typeface="Calibri" panose="020F0502020204030204" pitchFamily="34" charset="0"/>
              </a:rPr>
              <a:t>قراءة سيرته وشمائله</a:t>
            </a:r>
            <a:endParaRPr lang="ar-EG" sz="2400"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r" rtl="1"/>
            <a:endParaRPr lang="ar-EG" sz="3200" i="0" dirty="0">
              <a:solidFill>
                <a:srgbClr val="358C45"/>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lgn="r" rtl="1">
              <a:buFontTx/>
              <a:buChar char="-"/>
            </a:pPr>
            <a:r>
              <a:rPr lang="ar-EG" sz="3200" b="1" dirty="0">
                <a:solidFill>
                  <a:srgbClr val="358C45"/>
                </a:solidFill>
                <a:latin typeface="Calibri" panose="020F0502020204030204" pitchFamily="34" charset="0"/>
                <a:ea typeface="Calibri" panose="020F0502020204030204" pitchFamily="34" charset="0"/>
                <a:cs typeface="Calibri" panose="020F0502020204030204" pitchFamily="34" charset="0"/>
              </a:rPr>
              <a:t>التعظيم لسنّته ومتابعته</a:t>
            </a:r>
          </a:p>
          <a:p>
            <a:pPr algn="r" rtl="1"/>
            <a:endParaRPr lang="ar-EG" sz="3200" i="0" dirty="0">
              <a:solidFill>
                <a:srgbClr val="358C45"/>
              </a:solidFill>
              <a:effectLst/>
              <a:latin typeface="Calibri" panose="020F0502020204030204" pitchFamily="34" charset="0"/>
              <a:ea typeface="Calibri" panose="020F0502020204030204" pitchFamily="34" charset="0"/>
              <a:cs typeface="Calibri" panose="020F0502020204030204" pitchFamily="34" charset="0"/>
            </a:endParaRPr>
          </a:p>
          <a:p>
            <a:pPr marL="285750" indent="-285750" algn="r" rtl="1">
              <a:buFontTx/>
              <a:buChar char="-"/>
            </a:pPr>
            <a:r>
              <a:rPr lang="ar-EG" sz="3200" b="1" dirty="0">
                <a:solidFill>
                  <a:srgbClr val="358C45"/>
                </a:solidFill>
                <a:latin typeface="Calibri" panose="020F0502020204030204" pitchFamily="34" charset="0"/>
                <a:ea typeface="Calibri" panose="020F0502020204030204" pitchFamily="34" charset="0"/>
                <a:cs typeface="Calibri" panose="020F0502020204030204" pitchFamily="34" charset="0"/>
              </a:rPr>
              <a:t>الخدمة لأمّته</a:t>
            </a:r>
          </a:p>
          <a:p>
            <a:pPr marL="285750" indent="-285750" algn="r" rtl="1">
              <a:buFontTx/>
              <a:buChar char="-"/>
            </a:pPr>
            <a:endParaRPr lang="ar-EG" sz="3200" b="1"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endParaRPr lang="ar-EG" dirty="0"/>
          </a:p>
          <a:p>
            <a:endParaRPr lang="en-GB" dirty="0"/>
          </a:p>
        </p:txBody>
      </p:sp>
    </p:spTree>
    <p:extLst>
      <p:ext uri="{BB962C8B-B14F-4D97-AF65-F5344CB8AC3E}">
        <p14:creationId xmlns:p14="http://schemas.microsoft.com/office/powerpoint/2010/main" val="3660720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D5839B3-1460-540C-8356-AD8380EAAAD2}"/>
              </a:ext>
            </a:extLst>
          </p:cNvPr>
          <p:cNvSpPr txBox="1"/>
          <p:nvPr/>
        </p:nvSpPr>
        <p:spPr>
          <a:xfrm>
            <a:off x="518485" y="2554612"/>
            <a:ext cx="11155030" cy="3477875"/>
          </a:xfrm>
          <a:prstGeom prst="rect">
            <a:avLst/>
          </a:prstGeom>
          <a:noFill/>
        </p:spPr>
        <p:txBody>
          <a:bodyPr wrap="square" rtlCol="0">
            <a:spAutoFit/>
          </a:bodyPr>
          <a:lstStyle/>
          <a:p>
            <a:pPr algn="ctr"/>
            <a:r>
              <a:rPr lang="ar-EG" sz="9600" b="1" dirty="0">
                <a:solidFill>
                  <a:srgbClr val="358C45"/>
                </a:solidFill>
                <a:latin typeface="Calibri" panose="020F0502020204030204" pitchFamily="34" charset="0"/>
                <a:ea typeface="Calibri" panose="020F0502020204030204" pitchFamily="34" charset="0"/>
                <a:cs typeface="Calibri" panose="020F0502020204030204" pitchFamily="34" charset="0"/>
              </a:rPr>
              <a:t>الحمدلله ربّ العالمين.</a:t>
            </a:r>
            <a:endParaRPr lang="ar-EG" sz="5400" b="1"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algn="ctr"/>
            <a:endParaRPr lang="en-GB" sz="4000" b="1"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pPr marL="285750" indent="-285750" algn="r" rtl="1">
              <a:buFontTx/>
              <a:buChar char="-"/>
            </a:pPr>
            <a:endParaRPr lang="ar-EG" sz="4800" b="1" dirty="0">
              <a:solidFill>
                <a:srgbClr val="358C45"/>
              </a:solidFill>
              <a:latin typeface="Calibri" panose="020F0502020204030204" pitchFamily="34" charset="0"/>
              <a:ea typeface="Calibri" panose="020F0502020204030204" pitchFamily="34" charset="0"/>
              <a:cs typeface="Calibri" panose="020F0502020204030204" pitchFamily="34" charset="0"/>
            </a:endParaRPr>
          </a:p>
          <a:p>
            <a:endParaRPr lang="ar-EG" dirty="0"/>
          </a:p>
          <a:p>
            <a:endParaRPr lang="en-GB" dirty="0"/>
          </a:p>
        </p:txBody>
      </p:sp>
    </p:spTree>
    <p:extLst>
      <p:ext uri="{BB962C8B-B14F-4D97-AF65-F5344CB8AC3E}">
        <p14:creationId xmlns:p14="http://schemas.microsoft.com/office/powerpoint/2010/main" val="1966649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439</TotalTime>
  <Words>2660</Words>
  <Application>Microsoft Office PowerPoint</Application>
  <PresentationFormat>Widescreen</PresentationFormat>
  <Paragraphs>300</Paragraphs>
  <Slides>36</Slides>
  <Notes>36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36</vt:i4>
      </vt:variant>
    </vt:vector>
  </HeadingPairs>
  <TitlesOfParts>
    <vt:vector size="46" baseType="lpstr">
      <vt:lpstr>Amiri</vt:lpstr>
      <vt:lpstr>Arial</vt:lpstr>
      <vt:lpstr>Calibri</vt:lpstr>
      <vt:lpstr>Calibri Light</vt:lpstr>
      <vt:lpstr>Lotus Linotype</vt:lpstr>
      <vt:lpstr>Simplified Arabic</vt:lpstr>
      <vt:lpstr>Tahoma</vt:lpstr>
      <vt:lpstr>Traditional Arabic</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Seif Cherif</dc:creator>
  <cp:lastModifiedBy>Seif Cherif</cp:lastModifiedBy>
  <cp:revision>4</cp:revision>
  <dcterms:created xsi:type="dcterms:W3CDTF">2023-05-07T19:20:47Z</dcterms:created>
  <dcterms:modified xsi:type="dcterms:W3CDTF">2024-09-25T12:26:23Z</dcterms:modified>
</cp:coreProperties>
</file>